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35"/>
  </p:notesMasterIdLst>
  <p:sldIdLst>
    <p:sldId id="266" r:id="rId5"/>
    <p:sldId id="274" r:id="rId6"/>
    <p:sldId id="340" r:id="rId7"/>
    <p:sldId id="362" r:id="rId8"/>
    <p:sldId id="341" r:id="rId9"/>
    <p:sldId id="342" r:id="rId10"/>
    <p:sldId id="343" r:id="rId11"/>
    <p:sldId id="337" r:id="rId12"/>
    <p:sldId id="338" r:id="rId13"/>
    <p:sldId id="339" r:id="rId14"/>
    <p:sldId id="344" r:id="rId15"/>
    <p:sldId id="345" r:id="rId16"/>
    <p:sldId id="346" r:id="rId17"/>
    <p:sldId id="347" r:id="rId18"/>
    <p:sldId id="349" r:id="rId19"/>
    <p:sldId id="350" r:id="rId20"/>
    <p:sldId id="351" r:id="rId21"/>
    <p:sldId id="353" r:id="rId22"/>
    <p:sldId id="348" r:id="rId23"/>
    <p:sldId id="354" r:id="rId24"/>
    <p:sldId id="355" r:id="rId25"/>
    <p:sldId id="356" r:id="rId26"/>
    <p:sldId id="357" r:id="rId27"/>
    <p:sldId id="358" r:id="rId28"/>
    <p:sldId id="359" r:id="rId29"/>
    <p:sldId id="360" r:id="rId30"/>
    <p:sldId id="361" r:id="rId31"/>
    <p:sldId id="386" r:id="rId32"/>
    <p:sldId id="387" r:id="rId33"/>
    <p:sldId id="273" r:id="rId34"/>
  </p:sldIdLst>
  <p:sldSz cx="9144000" cy="6858000" type="screen4x3"/>
  <p:notesSz cx="6858000" cy="9144000"/>
  <p:defaultTextStyle>
    <a:defPPr>
      <a:defRPr lang="nl-N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752" autoAdjust="0"/>
    <p:restoredTop sz="94343" autoAdjust="0"/>
  </p:normalViewPr>
  <p:slideViewPr>
    <p:cSldViewPr>
      <p:cViewPr varScale="1">
        <p:scale>
          <a:sx n="74" d="100"/>
          <a:sy n="74" d="100"/>
        </p:scale>
        <p:origin x="1133"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é Verbeek" userId="20d2065d-8055-4a68-a463-00777506795f" providerId="ADAL" clId="{7D2D6740-9363-4FB2-AE5F-8753A3EB3E4A}"/>
    <pc:docChg chg="delSld">
      <pc:chgData name="Gé Verbeek" userId="20d2065d-8055-4a68-a463-00777506795f" providerId="ADAL" clId="{7D2D6740-9363-4FB2-AE5F-8753A3EB3E4A}" dt="2024-05-29T14:01:59.185" v="2" actId="47"/>
      <pc:docMkLst>
        <pc:docMk/>
      </pc:docMkLst>
      <pc:sldChg chg="del">
        <pc:chgData name="Gé Verbeek" userId="20d2065d-8055-4a68-a463-00777506795f" providerId="ADAL" clId="{7D2D6740-9363-4FB2-AE5F-8753A3EB3E4A}" dt="2024-05-29T14:01:53.254" v="0" actId="47"/>
        <pc:sldMkLst>
          <pc:docMk/>
          <pc:sldMk cId="4050553243" sldId="381"/>
        </pc:sldMkLst>
      </pc:sldChg>
      <pc:sldChg chg="del">
        <pc:chgData name="Gé Verbeek" userId="20d2065d-8055-4a68-a463-00777506795f" providerId="ADAL" clId="{7D2D6740-9363-4FB2-AE5F-8753A3EB3E4A}" dt="2024-05-29T14:01:59.185" v="2" actId="47"/>
        <pc:sldMkLst>
          <pc:docMk/>
          <pc:sldMk cId="3135141742" sldId="383"/>
        </pc:sldMkLst>
      </pc:sldChg>
      <pc:sldChg chg="del">
        <pc:chgData name="Gé Verbeek" userId="20d2065d-8055-4a68-a463-00777506795f" providerId="ADAL" clId="{7D2D6740-9363-4FB2-AE5F-8753A3EB3E4A}" dt="2024-05-29T14:01:56.300" v="1" actId="47"/>
        <pc:sldMkLst>
          <pc:docMk/>
          <pc:sldMk cId="1308707896" sldId="385"/>
        </pc:sldMkLst>
      </pc:sldChg>
    </pc:docChg>
  </pc:docChgLst>
  <pc:docChgLst>
    <pc:chgData name="Gé Verbeek" userId="20d2065d-8055-4a68-a463-00777506795f" providerId="ADAL" clId="{C447739C-DD2A-4238-B6F9-61D7913F6A3A}"/>
    <pc:docChg chg="modSld">
      <pc:chgData name="Gé Verbeek" userId="20d2065d-8055-4a68-a463-00777506795f" providerId="ADAL" clId="{C447739C-DD2A-4238-B6F9-61D7913F6A3A}" dt="2022-04-13T17:00:01.543" v="19" actId="255"/>
      <pc:docMkLst>
        <pc:docMk/>
      </pc:docMkLst>
      <pc:sldChg chg="modSp modAnim">
        <pc:chgData name="Gé Verbeek" userId="20d2065d-8055-4a68-a463-00777506795f" providerId="ADAL" clId="{C447739C-DD2A-4238-B6F9-61D7913F6A3A}" dt="2022-04-13T16:59:42.482" v="15" actId="20577"/>
        <pc:sldMkLst>
          <pc:docMk/>
          <pc:sldMk cId="0" sldId="340"/>
        </pc:sldMkLst>
        <pc:spChg chg="mod">
          <ac:chgData name="Gé Verbeek" userId="20d2065d-8055-4a68-a463-00777506795f" providerId="ADAL" clId="{C447739C-DD2A-4238-B6F9-61D7913F6A3A}" dt="2022-04-13T16:59:42.482" v="15" actId="20577"/>
          <ac:spMkLst>
            <pc:docMk/>
            <pc:sldMk cId="0" sldId="340"/>
            <ac:spMk id="7171" creationId="{8D8AB751-5123-4045-A621-E113D0ADAFB0}"/>
          </ac:spMkLst>
        </pc:spChg>
      </pc:sldChg>
      <pc:sldChg chg="modSp">
        <pc:chgData name="Gé Verbeek" userId="20d2065d-8055-4a68-a463-00777506795f" providerId="ADAL" clId="{C447739C-DD2A-4238-B6F9-61D7913F6A3A}" dt="2022-04-13T17:00:01.543" v="19" actId="255"/>
        <pc:sldMkLst>
          <pc:docMk/>
          <pc:sldMk cId="2883032772" sldId="362"/>
        </pc:sldMkLst>
        <pc:spChg chg="mod">
          <ac:chgData name="Gé Verbeek" userId="20d2065d-8055-4a68-a463-00777506795f" providerId="ADAL" clId="{C447739C-DD2A-4238-B6F9-61D7913F6A3A}" dt="2022-04-13T16:59:54.898" v="18" actId="113"/>
          <ac:spMkLst>
            <pc:docMk/>
            <pc:sldMk cId="2883032772" sldId="362"/>
            <ac:spMk id="5122" creationId="{67D3F4AD-E2D3-4EEF-8E5A-41A797B710F9}"/>
          </ac:spMkLst>
        </pc:spChg>
        <pc:spChg chg="mod">
          <ac:chgData name="Gé Verbeek" userId="20d2065d-8055-4a68-a463-00777506795f" providerId="ADAL" clId="{C447739C-DD2A-4238-B6F9-61D7913F6A3A}" dt="2022-04-13T17:00:01.543" v="19" actId="255"/>
          <ac:spMkLst>
            <pc:docMk/>
            <pc:sldMk cId="2883032772" sldId="362"/>
            <ac:spMk id="7171" creationId="{8D8AB751-5123-4045-A621-E113D0ADAFB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A0E7085B-F690-475A-8E4D-085CB334D4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nl-NL"/>
          </a:p>
        </p:txBody>
      </p:sp>
      <p:sp>
        <p:nvSpPr>
          <p:cNvPr id="3" name="Tijdelijke aanduiding voor datum 2">
            <a:extLst>
              <a:ext uri="{FF2B5EF4-FFF2-40B4-BE49-F238E27FC236}">
                <a16:creationId xmlns:a16="http://schemas.microsoft.com/office/drawing/2014/main" id="{3A44E80F-A0F4-4C21-A5F1-DE326D2F8466}"/>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1A6A74E5-BA58-4026-8A7A-72304D80A62A}" type="datetimeFigureOut">
              <a:rPr lang="nl-NL"/>
              <a:pPr>
                <a:defRPr/>
              </a:pPr>
              <a:t>29-5-2024</a:t>
            </a:fld>
            <a:endParaRPr lang="nl-NL"/>
          </a:p>
        </p:txBody>
      </p:sp>
      <p:sp>
        <p:nvSpPr>
          <p:cNvPr id="4" name="Tijdelijke aanduiding voor dia-afbeelding 3">
            <a:extLst>
              <a:ext uri="{FF2B5EF4-FFF2-40B4-BE49-F238E27FC236}">
                <a16:creationId xmlns:a16="http://schemas.microsoft.com/office/drawing/2014/main" id="{864ACA0F-394B-457F-A00D-F4E4E5E6B4E0}"/>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a:extLst>
              <a:ext uri="{FF2B5EF4-FFF2-40B4-BE49-F238E27FC236}">
                <a16:creationId xmlns:a16="http://schemas.microsoft.com/office/drawing/2014/main" id="{EA89525E-929E-4B3B-829C-CDABA1CC15E5}"/>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a:extLst>
              <a:ext uri="{FF2B5EF4-FFF2-40B4-BE49-F238E27FC236}">
                <a16:creationId xmlns:a16="http://schemas.microsoft.com/office/drawing/2014/main" id="{702F67A1-D9F9-428A-89ED-A573BC6CC04E}"/>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nl-NL"/>
          </a:p>
        </p:txBody>
      </p:sp>
      <p:sp>
        <p:nvSpPr>
          <p:cNvPr id="7" name="Tijdelijke aanduiding voor dianummer 6">
            <a:extLst>
              <a:ext uri="{FF2B5EF4-FFF2-40B4-BE49-F238E27FC236}">
                <a16:creationId xmlns:a16="http://schemas.microsoft.com/office/drawing/2014/main" id="{2144D956-0631-4355-840B-77A78216FA70}"/>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EBDE958-5D59-4663-8A0F-52C8497DECD7}" type="slidenum">
              <a:rPr lang="nl-NL"/>
              <a:pPr>
                <a:defRPr/>
              </a:pPr>
              <a:t>‹nr.›</a:t>
            </a:fld>
            <a:endParaRPr lang="nl-N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9618B6C-A773-4FFC-9620-0808940A25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680D2C31-DB01-40D4-8109-B8C93F704D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2A28AD6D-565D-4DC5-85C4-47E29554CF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8F701D0-C2AC-44A3-A8E3-52E52608153B}" type="slidenum">
              <a:rPr lang="nl-NL" altLang="nl-NL" smtClean="0"/>
              <a:pPr/>
              <a:t>3</a:t>
            </a:fld>
            <a:endParaRPr lang="nl-NL" altLang="nl-N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jdelijke aanduiding voor dia-afbeelding 1">
            <a:extLst>
              <a:ext uri="{FF2B5EF4-FFF2-40B4-BE49-F238E27FC236}">
                <a16:creationId xmlns:a16="http://schemas.microsoft.com/office/drawing/2014/main" id="{7FD4FFE9-967E-4913-B663-44B34E2D59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Tijdelijke aanduiding voor notities 2">
            <a:extLst>
              <a:ext uri="{FF2B5EF4-FFF2-40B4-BE49-F238E27FC236}">
                <a16:creationId xmlns:a16="http://schemas.microsoft.com/office/drawing/2014/main" id="{73DAE5C2-6EFD-4750-A15C-C69BCFAA4A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22532" name="Tijdelijke aanduiding voor dianummer 3">
            <a:extLst>
              <a:ext uri="{FF2B5EF4-FFF2-40B4-BE49-F238E27FC236}">
                <a16:creationId xmlns:a16="http://schemas.microsoft.com/office/drawing/2014/main" id="{5A46ECC7-6299-4176-BBD7-423A1DCC02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26AC853-2AF9-4A1A-BCF1-689360B1F60B}" type="slidenum">
              <a:rPr lang="nl-NL" altLang="nl-NL" smtClean="0"/>
              <a:pPr/>
              <a:t>12</a:t>
            </a:fld>
            <a:endParaRPr lang="nl-NL" altLang="nl-N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jdelijke aanduiding voor dia-afbeelding 1">
            <a:extLst>
              <a:ext uri="{FF2B5EF4-FFF2-40B4-BE49-F238E27FC236}">
                <a16:creationId xmlns:a16="http://schemas.microsoft.com/office/drawing/2014/main" id="{0868A085-0A64-4D5C-8E37-E47401F4A0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Tijdelijke aanduiding voor notities 2">
            <a:extLst>
              <a:ext uri="{FF2B5EF4-FFF2-40B4-BE49-F238E27FC236}">
                <a16:creationId xmlns:a16="http://schemas.microsoft.com/office/drawing/2014/main" id="{B93367EA-D1EE-45D7-9E2B-2936F44BF6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24580" name="Tijdelijke aanduiding voor dianummer 3">
            <a:extLst>
              <a:ext uri="{FF2B5EF4-FFF2-40B4-BE49-F238E27FC236}">
                <a16:creationId xmlns:a16="http://schemas.microsoft.com/office/drawing/2014/main" id="{80D49502-BFF8-444E-9AEF-4649B700947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07F993A-20FF-4E46-B5FF-2432A8068EBA}" type="slidenum">
              <a:rPr lang="nl-NL" altLang="nl-NL" smtClean="0"/>
              <a:pPr/>
              <a:t>13</a:t>
            </a:fld>
            <a:endParaRPr lang="nl-NL" altLang="nl-N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jdelijke aanduiding voor dia-afbeelding 1">
            <a:extLst>
              <a:ext uri="{FF2B5EF4-FFF2-40B4-BE49-F238E27FC236}">
                <a16:creationId xmlns:a16="http://schemas.microsoft.com/office/drawing/2014/main" id="{79F9D973-AF4D-43E8-9144-BE1FB1457A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Tijdelijke aanduiding voor notities 2">
            <a:extLst>
              <a:ext uri="{FF2B5EF4-FFF2-40B4-BE49-F238E27FC236}">
                <a16:creationId xmlns:a16="http://schemas.microsoft.com/office/drawing/2014/main" id="{5E7D6285-C125-429E-8CBC-948382CFA8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26628" name="Tijdelijke aanduiding voor dianummer 3">
            <a:extLst>
              <a:ext uri="{FF2B5EF4-FFF2-40B4-BE49-F238E27FC236}">
                <a16:creationId xmlns:a16="http://schemas.microsoft.com/office/drawing/2014/main" id="{16E2055B-2BBD-42C8-ABE7-86F30CF1FB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2E88516-B150-40E4-A2E3-342BD38BBEFA}" type="slidenum">
              <a:rPr lang="nl-NL" altLang="nl-NL" smtClean="0"/>
              <a:pPr/>
              <a:t>14</a:t>
            </a:fld>
            <a:endParaRPr lang="nl-NL" altLang="nl-N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jdelijke aanduiding voor dia-afbeelding 1">
            <a:extLst>
              <a:ext uri="{FF2B5EF4-FFF2-40B4-BE49-F238E27FC236}">
                <a16:creationId xmlns:a16="http://schemas.microsoft.com/office/drawing/2014/main" id="{846B14E5-D326-4616-8FF5-44A7758044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Tijdelijke aanduiding voor notities 2">
            <a:extLst>
              <a:ext uri="{FF2B5EF4-FFF2-40B4-BE49-F238E27FC236}">
                <a16:creationId xmlns:a16="http://schemas.microsoft.com/office/drawing/2014/main" id="{251E83F0-798F-4C14-BF88-56567685AB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28676" name="Tijdelijke aanduiding voor dianummer 3">
            <a:extLst>
              <a:ext uri="{FF2B5EF4-FFF2-40B4-BE49-F238E27FC236}">
                <a16:creationId xmlns:a16="http://schemas.microsoft.com/office/drawing/2014/main" id="{198D5C53-7E6A-4980-981D-D5F7ED01B5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609EC25-08FD-42BA-825F-4A94B3988BEC}" type="slidenum">
              <a:rPr lang="nl-NL" altLang="nl-NL" smtClean="0"/>
              <a:pPr/>
              <a:t>15</a:t>
            </a:fld>
            <a:endParaRPr lang="nl-NL" altLang="nl-N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jdelijke aanduiding voor dia-afbeelding 1">
            <a:extLst>
              <a:ext uri="{FF2B5EF4-FFF2-40B4-BE49-F238E27FC236}">
                <a16:creationId xmlns:a16="http://schemas.microsoft.com/office/drawing/2014/main" id="{0F013AE8-30CF-4147-AFCA-1007B14C27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Tijdelijke aanduiding voor notities 2">
            <a:extLst>
              <a:ext uri="{FF2B5EF4-FFF2-40B4-BE49-F238E27FC236}">
                <a16:creationId xmlns:a16="http://schemas.microsoft.com/office/drawing/2014/main" id="{77E4E237-61E4-4C86-939C-C39DF5574C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30724" name="Tijdelijke aanduiding voor dianummer 3">
            <a:extLst>
              <a:ext uri="{FF2B5EF4-FFF2-40B4-BE49-F238E27FC236}">
                <a16:creationId xmlns:a16="http://schemas.microsoft.com/office/drawing/2014/main" id="{50A84660-7D1C-48A0-98E0-30E5DA91A3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A210CB2-D93D-42A7-93A1-1F6CA628B1D8}" type="slidenum">
              <a:rPr lang="nl-NL" altLang="nl-NL" smtClean="0"/>
              <a:pPr/>
              <a:t>16</a:t>
            </a:fld>
            <a:endParaRPr lang="nl-NL" altLang="nl-N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jdelijke aanduiding voor dia-afbeelding 1">
            <a:extLst>
              <a:ext uri="{FF2B5EF4-FFF2-40B4-BE49-F238E27FC236}">
                <a16:creationId xmlns:a16="http://schemas.microsoft.com/office/drawing/2014/main" id="{1B4C7882-0FCB-4AFB-BEBB-83C932F9D7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Tijdelijke aanduiding voor notities 2">
            <a:extLst>
              <a:ext uri="{FF2B5EF4-FFF2-40B4-BE49-F238E27FC236}">
                <a16:creationId xmlns:a16="http://schemas.microsoft.com/office/drawing/2014/main" id="{AF561661-6E7D-4AD8-9C49-BE46A4F46C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32772" name="Tijdelijke aanduiding voor dianummer 3">
            <a:extLst>
              <a:ext uri="{FF2B5EF4-FFF2-40B4-BE49-F238E27FC236}">
                <a16:creationId xmlns:a16="http://schemas.microsoft.com/office/drawing/2014/main" id="{7E9EF746-B9E2-4CEB-9C43-F8BC69BF0E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38F01A8-11EC-4859-818F-384542EDC75B}" type="slidenum">
              <a:rPr lang="nl-NL" altLang="nl-NL" smtClean="0"/>
              <a:pPr/>
              <a:t>17</a:t>
            </a:fld>
            <a:endParaRPr lang="nl-NL" altLang="nl-N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jdelijke aanduiding voor dia-afbeelding 1">
            <a:extLst>
              <a:ext uri="{FF2B5EF4-FFF2-40B4-BE49-F238E27FC236}">
                <a16:creationId xmlns:a16="http://schemas.microsoft.com/office/drawing/2014/main" id="{C89BA917-BA52-480A-BE3C-7557010942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Tijdelijke aanduiding voor notities 2">
            <a:extLst>
              <a:ext uri="{FF2B5EF4-FFF2-40B4-BE49-F238E27FC236}">
                <a16:creationId xmlns:a16="http://schemas.microsoft.com/office/drawing/2014/main" id="{B3607390-1475-40DC-B423-679C72CB0A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34820" name="Tijdelijke aanduiding voor dianummer 3">
            <a:extLst>
              <a:ext uri="{FF2B5EF4-FFF2-40B4-BE49-F238E27FC236}">
                <a16:creationId xmlns:a16="http://schemas.microsoft.com/office/drawing/2014/main" id="{2BA37467-C80F-4D9B-9AEB-63326CDE05B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7210E43-4FF7-4FAE-AF4F-AE9714C3E304}" type="slidenum">
              <a:rPr lang="nl-NL" altLang="nl-NL" smtClean="0"/>
              <a:pPr/>
              <a:t>18</a:t>
            </a:fld>
            <a:endParaRPr lang="nl-NL" altLang="nl-N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371646B7-00F2-44E2-8B2A-DFFE20C762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Tijdelijke aanduiding voor notities 2">
            <a:extLst>
              <a:ext uri="{FF2B5EF4-FFF2-40B4-BE49-F238E27FC236}">
                <a16:creationId xmlns:a16="http://schemas.microsoft.com/office/drawing/2014/main" id="{42B010AA-87FC-4865-8244-B723352836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36868" name="Tijdelijke aanduiding voor dianummer 3">
            <a:extLst>
              <a:ext uri="{FF2B5EF4-FFF2-40B4-BE49-F238E27FC236}">
                <a16:creationId xmlns:a16="http://schemas.microsoft.com/office/drawing/2014/main" id="{7E5D61E0-5302-442B-B10D-974019D69D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9C73327-B060-46B9-82BD-6B59786C41E6}" type="slidenum">
              <a:rPr lang="nl-NL" altLang="nl-NL" smtClean="0"/>
              <a:pPr/>
              <a:t>19</a:t>
            </a:fld>
            <a:endParaRPr lang="nl-NL" altLang="nl-NL"/>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jdelijke aanduiding voor dia-afbeelding 1">
            <a:extLst>
              <a:ext uri="{FF2B5EF4-FFF2-40B4-BE49-F238E27FC236}">
                <a16:creationId xmlns:a16="http://schemas.microsoft.com/office/drawing/2014/main" id="{0E593E29-ED9B-464F-BBF9-3DC57FC707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Tijdelijke aanduiding voor notities 2">
            <a:extLst>
              <a:ext uri="{FF2B5EF4-FFF2-40B4-BE49-F238E27FC236}">
                <a16:creationId xmlns:a16="http://schemas.microsoft.com/office/drawing/2014/main" id="{677E9049-4905-4946-A11F-8424387939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38916" name="Tijdelijke aanduiding voor dianummer 3">
            <a:extLst>
              <a:ext uri="{FF2B5EF4-FFF2-40B4-BE49-F238E27FC236}">
                <a16:creationId xmlns:a16="http://schemas.microsoft.com/office/drawing/2014/main" id="{7537E11F-B4C0-409D-9F49-4F96C673EC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ABBE906-3835-46E8-9537-63AD2185DC30}" type="slidenum">
              <a:rPr lang="nl-NL" altLang="nl-NL" smtClean="0"/>
              <a:pPr/>
              <a:t>20</a:t>
            </a:fld>
            <a:endParaRPr lang="nl-NL" altLang="nl-NL"/>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jdelijke aanduiding voor dia-afbeelding 1">
            <a:extLst>
              <a:ext uri="{FF2B5EF4-FFF2-40B4-BE49-F238E27FC236}">
                <a16:creationId xmlns:a16="http://schemas.microsoft.com/office/drawing/2014/main" id="{EC758C0C-C73D-4FA2-A051-9543689B4A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Tijdelijke aanduiding voor notities 2">
            <a:extLst>
              <a:ext uri="{FF2B5EF4-FFF2-40B4-BE49-F238E27FC236}">
                <a16:creationId xmlns:a16="http://schemas.microsoft.com/office/drawing/2014/main" id="{533741D0-6F68-4556-9D72-A71F026851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40964" name="Tijdelijke aanduiding voor dianummer 3">
            <a:extLst>
              <a:ext uri="{FF2B5EF4-FFF2-40B4-BE49-F238E27FC236}">
                <a16:creationId xmlns:a16="http://schemas.microsoft.com/office/drawing/2014/main" id="{92BBA727-B8B1-4183-B2C6-6F44EED5D0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82261BB-890D-48CD-A196-5F570844ED03}" type="slidenum">
              <a:rPr lang="nl-NL" altLang="nl-NL" smtClean="0"/>
              <a:pPr/>
              <a:t>21</a:t>
            </a:fld>
            <a:endParaRPr lang="nl-NL" alt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9618B6C-A773-4FFC-9620-0808940A25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680D2C31-DB01-40D4-8109-B8C93F704D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2A28AD6D-565D-4DC5-85C4-47E29554CF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8F701D0-C2AC-44A3-A8E3-52E52608153B}" type="slidenum">
              <a:rPr lang="nl-NL" altLang="nl-NL" smtClean="0"/>
              <a:pPr/>
              <a:t>4</a:t>
            </a:fld>
            <a:endParaRPr lang="nl-NL" altLang="nl-NL"/>
          </a:p>
        </p:txBody>
      </p:sp>
    </p:spTree>
    <p:extLst>
      <p:ext uri="{BB962C8B-B14F-4D97-AF65-F5344CB8AC3E}">
        <p14:creationId xmlns:p14="http://schemas.microsoft.com/office/powerpoint/2010/main" val="4045252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jdelijke aanduiding voor dia-afbeelding 1">
            <a:extLst>
              <a:ext uri="{FF2B5EF4-FFF2-40B4-BE49-F238E27FC236}">
                <a16:creationId xmlns:a16="http://schemas.microsoft.com/office/drawing/2014/main" id="{00E2194C-ED75-41C9-A490-52735DF1AF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Tijdelijke aanduiding voor notities 2">
            <a:extLst>
              <a:ext uri="{FF2B5EF4-FFF2-40B4-BE49-F238E27FC236}">
                <a16:creationId xmlns:a16="http://schemas.microsoft.com/office/drawing/2014/main" id="{3D19B5F2-2F4F-4DF6-99CB-59196BA217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43012" name="Tijdelijke aanduiding voor dianummer 3">
            <a:extLst>
              <a:ext uri="{FF2B5EF4-FFF2-40B4-BE49-F238E27FC236}">
                <a16:creationId xmlns:a16="http://schemas.microsoft.com/office/drawing/2014/main" id="{F970B943-B641-4EE5-8E6E-7217A0B0BA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854B5A7-68C9-4797-BED3-7DB382001CAA}" type="slidenum">
              <a:rPr lang="nl-NL" altLang="nl-NL" smtClean="0"/>
              <a:pPr/>
              <a:t>22</a:t>
            </a:fld>
            <a:endParaRPr lang="nl-NL" altLang="nl-NL"/>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jdelijke aanduiding voor dia-afbeelding 1">
            <a:extLst>
              <a:ext uri="{FF2B5EF4-FFF2-40B4-BE49-F238E27FC236}">
                <a16:creationId xmlns:a16="http://schemas.microsoft.com/office/drawing/2014/main" id="{F5EC1D3C-6420-4BCE-9247-20A307CFCF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Tijdelijke aanduiding voor notities 2">
            <a:extLst>
              <a:ext uri="{FF2B5EF4-FFF2-40B4-BE49-F238E27FC236}">
                <a16:creationId xmlns:a16="http://schemas.microsoft.com/office/drawing/2014/main" id="{F006DB8A-67AB-46C2-90E5-EA4DEB020B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45060" name="Tijdelijke aanduiding voor dianummer 3">
            <a:extLst>
              <a:ext uri="{FF2B5EF4-FFF2-40B4-BE49-F238E27FC236}">
                <a16:creationId xmlns:a16="http://schemas.microsoft.com/office/drawing/2014/main" id="{BFAA7B81-7918-4C43-AF06-92054326422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7826CB1-792E-42C9-99DA-8D46CD1364E6}" type="slidenum">
              <a:rPr lang="nl-NL" altLang="nl-NL" smtClean="0"/>
              <a:pPr/>
              <a:t>23</a:t>
            </a:fld>
            <a:endParaRPr lang="nl-NL" altLang="nl-NL"/>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jdelijke aanduiding voor dia-afbeelding 1">
            <a:extLst>
              <a:ext uri="{FF2B5EF4-FFF2-40B4-BE49-F238E27FC236}">
                <a16:creationId xmlns:a16="http://schemas.microsoft.com/office/drawing/2014/main" id="{B8BE59D8-F181-4DC3-83ED-B7ABF2262B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Tijdelijke aanduiding voor notities 2">
            <a:extLst>
              <a:ext uri="{FF2B5EF4-FFF2-40B4-BE49-F238E27FC236}">
                <a16:creationId xmlns:a16="http://schemas.microsoft.com/office/drawing/2014/main" id="{7BAA5534-6EE7-4A89-8BDC-36CFFCB3A1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47108" name="Tijdelijke aanduiding voor dianummer 3">
            <a:extLst>
              <a:ext uri="{FF2B5EF4-FFF2-40B4-BE49-F238E27FC236}">
                <a16:creationId xmlns:a16="http://schemas.microsoft.com/office/drawing/2014/main" id="{BF9A5A13-A2A6-4748-B6D9-A3C3486603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FB29B99-DF0E-4ED0-8E0C-8C44DB106226}" type="slidenum">
              <a:rPr lang="nl-NL" altLang="nl-NL" smtClean="0"/>
              <a:pPr/>
              <a:t>24</a:t>
            </a:fld>
            <a:endParaRPr lang="nl-NL" altLang="nl-NL"/>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jdelijke aanduiding voor dia-afbeelding 1">
            <a:extLst>
              <a:ext uri="{FF2B5EF4-FFF2-40B4-BE49-F238E27FC236}">
                <a16:creationId xmlns:a16="http://schemas.microsoft.com/office/drawing/2014/main" id="{AD9326B1-CD3E-422E-B5FF-93BFE3F868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Tijdelijke aanduiding voor notities 2">
            <a:extLst>
              <a:ext uri="{FF2B5EF4-FFF2-40B4-BE49-F238E27FC236}">
                <a16:creationId xmlns:a16="http://schemas.microsoft.com/office/drawing/2014/main" id="{90DF2411-E5AF-4F04-879A-7BA530D38FF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49156" name="Tijdelijke aanduiding voor dianummer 3">
            <a:extLst>
              <a:ext uri="{FF2B5EF4-FFF2-40B4-BE49-F238E27FC236}">
                <a16:creationId xmlns:a16="http://schemas.microsoft.com/office/drawing/2014/main" id="{44EE07C7-7978-4795-8D9A-F0566982CA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77A3B5B-1DD1-404F-98A6-28DD6EA88DF2}" type="slidenum">
              <a:rPr lang="nl-NL" altLang="nl-NL" smtClean="0"/>
              <a:pPr/>
              <a:t>25</a:t>
            </a:fld>
            <a:endParaRPr lang="nl-NL" altLang="nl-NL"/>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jdelijke aanduiding voor dia-afbeelding 1">
            <a:extLst>
              <a:ext uri="{FF2B5EF4-FFF2-40B4-BE49-F238E27FC236}">
                <a16:creationId xmlns:a16="http://schemas.microsoft.com/office/drawing/2014/main" id="{2DB0EEBE-C484-46A8-B328-3BE37A64BE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Tijdelijke aanduiding voor notities 2">
            <a:extLst>
              <a:ext uri="{FF2B5EF4-FFF2-40B4-BE49-F238E27FC236}">
                <a16:creationId xmlns:a16="http://schemas.microsoft.com/office/drawing/2014/main" id="{6A93C078-EAEE-4F29-8C49-6E42AF30FD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51204" name="Tijdelijke aanduiding voor dianummer 3">
            <a:extLst>
              <a:ext uri="{FF2B5EF4-FFF2-40B4-BE49-F238E27FC236}">
                <a16:creationId xmlns:a16="http://schemas.microsoft.com/office/drawing/2014/main" id="{02706B28-7439-4C59-93A0-AEF5845A91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A02060D-C3F0-4105-BB57-45A9ED721315}" type="slidenum">
              <a:rPr lang="nl-NL" altLang="nl-NL" smtClean="0"/>
              <a:pPr/>
              <a:t>26</a:t>
            </a:fld>
            <a:endParaRPr lang="nl-NL" altLang="nl-NL"/>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jdelijke aanduiding voor dia-afbeelding 1">
            <a:extLst>
              <a:ext uri="{FF2B5EF4-FFF2-40B4-BE49-F238E27FC236}">
                <a16:creationId xmlns:a16="http://schemas.microsoft.com/office/drawing/2014/main" id="{A9878964-384A-438A-B68C-09BD8130AF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Tijdelijke aanduiding voor notities 2">
            <a:extLst>
              <a:ext uri="{FF2B5EF4-FFF2-40B4-BE49-F238E27FC236}">
                <a16:creationId xmlns:a16="http://schemas.microsoft.com/office/drawing/2014/main" id="{84E02C91-7A9C-4A51-9DD0-1C3BDFD318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53252" name="Tijdelijke aanduiding voor dianummer 3">
            <a:extLst>
              <a:ext uri="{FF2B5EF4-FFF2-40B4-BE49-F238E27FC236}">
                <a16:creationId xmlns:a16="http://schemas.microsoft.com/office/drawing/2014/main" id="{7F503F0A-C7E3-42ED-8E56-C068F5DDF7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C1B09C5-D658-4F81-BD21-CCC3497D5470}" type="slidenum">
              <a:rPr lang="nl-NL" altLang="nl-NL" smtClean="0"/>
              <a:pPr/>
              <a:t>27</a:t>
            </a:fld>
            <a:endParaRPr lang="nl-NL" altLang="nl-NL"/>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jdelijke aanduiding voor dia-afbeelding 1">
            <a:extLst>
              <a:ext uri="{FF2B5EF4-FFF2-40B4-BE49-F238E27FC236}">
                <a16:creationId xmlns:a16="http://schemas.microsoft.com/office/drawing/2014/main" id="{AF820C25-B9B7-4CCC-B591-AB8B943B44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Tijdelijke aanduiding voor notities 2">
            <a:extLst>
              <a:ext uri="{FF2B5EF4-FFF2-40B4-BE49-F238E27FC236}">
                <a16:creationId xmlns:a16="http://schemas.microsoft.com/office/drawing/2014/main" id="{7ABFBFE9-B563-4383-8198-B8661AAA74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57348" name="Tijdelijke aanduiding voor dianummer 3">
            <a:extLst>
              <a:ext uri="{FF2B5EF4-FFF2-40B4-BE49-F238E27FC236}">
                <a16:creationId xmlns:a16="http://schemas.microsoft.com/office/drawing/2014/main" id="{0578673B-74CA-4B58-87BE-D2ACFEBD1A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9D7D98D-44F8-4CE4-83FB-AED563F9EE61}"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jdelijke aanduiding voor dia-afbeelding 1">
            <a:extLst>
              <a:ext uri="{FF2B5EF4-FFF2-40B4-BE49-F238E27FC236}">
                <a16:creationId xmlns:a16="http://schemas.microsoft.com/office/drawing/2014/main" id="{35908D5E-7978-4A09-B2BB-699988A8F6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Tijdelijke aanduiding voor notities 2">
            <a:extLst>
              <a:ext uri="{FF2B5EF4-FFF2-40B4-BE49-F238E27FC236}">
                <a16:creationId xmlns:a16="http://schemas.microsoft.com/office/drawing/2014/main" id="{DCA96EA1-046B-4810-A11F-F6FDA90C7B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8196" name="Tijdelijke aanduiding voor dianummer 3">
            <a:extLst>
              <a:ext uri="{FF2B5EF4-FFF2-40B4-BE49-F238E27FC236}">
                <a16:creationId xmlns:a16="http://schemas.microsoft.com/office/drawing/2014/main" id="{D1D2FD23-18CE-47A3-BCFD-AAB5ED900E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D681474-08B7-4B5F-942A-29DC8DBBDE21}" type="slidenum">
              <a:rPr lang="nl-NL" altLang="nl-NL" smtClean="0"/>
              <a:pPr/>
              <a:t>5</a:t>
            </a:fld>
            <a:endParaRPr lang="nl-NL" altLang="nl-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jdelijke aanduiding voor dia-afbeelding 1">
            <a:extLst>
              <a:ext uri="{FF2B5EF4-FFF2-40B4-BE49-F238E27FC236}">
                <a16:creationId xmlns:a16="http://schemas.microsoft.com/office/drawing/2014/main" id="{0E3A350C-4041-4997-A6AA-DD084AAC5B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Tijdelijke aanduiding voor notities 2">
            <a:extLst>
              <a:ext uri="{FF2B5EF4-FFF2-40B4-BE49-F238E27FC236}">
                <a16:creationId xmlns:a16="http://schemas.microsoft.com/office/drawing/2014/main" id="{BF7AD01E-D8E5-4464-8351-46FED71833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0244" name="Tijdelijke aanduiding voor dianummer 3">
            <a:extLst>
              <a:ext uri="{FF2B5EF4-FFF2-40B4-BE49-F238E27FC236}">
                <a16:creationId xmlns:a16="http://schemas.microsoft.com/office/drawing/2014/main" id="{71943018-A73D-4452-AC71-0055360C91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CD97928-24A8-4631-B680-14008B05D727}" type="slidenum">
              <a:rPr lang="nl-NL" altLang="nl-NL" smtClean="0"/>
              <a:pPr/>
              <a:t>6</a:t>
            </a:fld>
            <a:endParaRPr lang="nl-NL" altLang="nl-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jdelijke aanduiding voor dia-afbeelding 1">
            <a:extLst>
              <a:ext uri="{FF2B5EF4-FFF2-40B4-BE49-F238E27FC236}">
                <a16:creationId xmlns:a16="http://schemas.microsoft.com/office/drawing/2014/main" id="{3EEDBD3D-1C23-49A5-96A7-881C9CE1AF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Tijdelijke aanduiding voor notities 2">
            <a:extLst>
              <a:ext uri="{FF2B5EF4-FFF2-40B4-BE49-F238E27FC236}">
                <a16:creationId xmlns:a16="http://schemas.microsoft.com/office/drawing/2014/main" id="{5D34F4D4-E11C-497B-9C98-F84544C536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2292" name="Tijdelijke aanduiding voor dianummer 3">
            <a:extLst>
              <a:ext uri="{FF2B5EF4-FFF2-40B4-BE49-F238E27FC236}">
                <a16:creationId xmlns:a16="http://schemas.microsoft.com/office/drawing/2014/main" id="{D50A740D-1D15-4E61-B5E2-A17E400C60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2C0B957-5587-4C91-B256-BB967FEA8118}" type="slidenum">
              <a:rPr lang="nl-NL" altLang="nl-NL" smtClean="0"/>
              <a:pPr/>
              <a:t>7</a:t>
            </a:fld>
            <a:endParaRPr lang="nl-NL" altLang="nl-N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jdelijke aanduiding voor dia-afbeelding 1">
            <a:extLst>
              <a:ext uri="{FF2B5EF4-FFF2-40B4-BE49-F238E27FC236}">
                <a16:creationId xmlns:a16="http://schemas.microsoft.com/office/drawing/2014/main" id="{7AE6AE53-5D43-459B-9E88-DFD9B081DC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Tijdelijke aanduiding voor notities 2">
            <a:extLst>
              <a:ext uri="{FF2B5EF4-FFF2-40B4-BE49-F238E27FC236}">
                <a16:creationId xmlns:a16="http://schemas.microsoft.com/office/drawing/2014/main" id="{156A51A7-9020-4A2C-ACE5-2149004A76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4340" name="Tijdelijke aanduiding voor dianummer 3">
            <a:extLst>
              <a:ext uri="{FF2B5EF4-FFF2-40B4-BE49-F238E27FC236}">
                <a16:creationId xmlns:a16="http://schemas.microsoft.com/office/drawing/2014/main" id="{B8C343EB-9D56-4F93-9461-6CCC785A920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2BF6C05-33B8-450B-A213-334E3EE32073}" type="slidenum">
              <a:rPr lang="nl-NL" altLang="nl-NL" smtClean="0"/>
              <a:pPr/>
              <a:t>8</a:t>
            </a:fld>
            <a:endParaRPr lang="nl-NL" altLang="nl-N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jdelijke aanduiding voor dia-afbeelding 1">
            <a:extLst>
              <a:ext uri="{FF2B5EF4-FFF2-40B4-BE49-F238E27FC236}">
                <a16:creationId xmlns:a16="http://schemas.microsoft.com/office/drawing/2014/main" id="{D9DE22C4-C199-41F4-BE70-F97E96DCF5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Tijdelijke aanduiding voor notities 2">
            <a:extLst>
              <a:ext uri="{FF2B5EF4-FFF2-40B4-BE49-F238E27FC236}">
                <a16:creationId xmlns:a16="http://schemas.microsoft.com/office/drawing/2014/main" id="{56E5EBBC-7E9B-481C-8C93-D05CD0030B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6388" name="Tijdelijke aanduiding voor dianummer 3">
            <a:extLst>
              <a:ext uri="{FF2B5EF4-FFF2-40B4-BE49-F238E27FC236}">
                <a16:creationId xmlns:a16="http://schemas.microsoft.com/office/drawing/2014/main" id="{C22829D9-E1E8-4F74-A7F8-CF6B852DA9E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910EAF4-DE07-4593-9C30-23541E461017}" type="slidenum">
              <a:rPr lang="nl-NL" altLang="nl-NL" smtClean="0"/>
              <a:pPr/>
              <a:t>9</a:t>
            </a:fld>
            <a:endParaRPr lang="nl-NL" altLang="nl-N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jdelijke aanduiding voor dia-afbeelding 1">
            <a:extLst>
              <a:ext uri="{FF2B5EF4-FFF2-40B4-BE49-F238E27FC236}">
                <a16:creationId xmlns:a16="http://schemas.microsoft.com/office/drawing/2014/main" id="{A4083EB9-0752-4D88-857D-16C5863CAF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Tijdelijke aanduiding voor notities 2">
            <a:extLst>
              <a:ext uri="{FF2B5EF4-FFF2-40B4-BE49-F238E27FC236}">
                <a16:creationId xmlns:a16="http://schemas.microsoft.com/office/drawing/2014/main" id="{8FEBB7EA-EEE6-4FBF-8074-82C9A1DA89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8436" name="Tijdelijke aanduiding voor dianummer 3">
            <a:extLst>
              <a:ext uri="{FF2B5EF4-FFF2-40B4-BE49-F238E27FC236}">
                <a16:creationId xmlns:a16="http://schemas.microsoft.com/office/drawing/2014/main" id="{43FA18A3-1885-4DAC-AA04-4E19CFD322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8336BDC-A38A-4649-B46C-42DAC00B5D4B}" type="slidenum">
              <a:rPr lang="nl-NL" altLang="nl-NL" smtClean="0"/>
              <a:pPr/>
              <a:t>10</a:t>
            </a:fld>
            <a:endParaRPr lang="nl-NL" altLang="nl-N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jdelijke aanduiding voor dia-afbeelding 1">
            <a:extLst>
              <a:ext uri="{FF2B5EF4-FFF2-40B4-BE49-F238E27FC236}">
                <a16:creationId xmlns:a16="http://schemas.microsoft.com/office/drawing/2014/main" id="{FD518E32-1C8D-4577-816C-E74990D8EC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Tijdelijke aanduiding voor notities 2">
            <a:extLst>
              <a:ext uri="{FF2B5EF4-FFF2-40B4-BE49-F238E27FC236}">
                <a16:creationId xmlns:a16="http://schemas.microsoft.com/office/drawing/2014/main" id="{508E881B-4F25-45C0-A264-1EBE070811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20484" name="Tijdelijke aanduiding voor dianummer 3">
            <a:extLst>
              <a:ext uri="{FF2B5EF4-FFF2-40B4-BE49-F238E27FC236}">
                <a16:creationId xmlns:a16="http://schemas.microsoft.com/office/drawing/2014/main" id="{AA10994B-EB28-420F-BB05-A24B1D11AD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3A18CB0-C6EC-474F-B0D3-0418E6B2338D}" type="slidenum">
              <a:rPr lang="nl-NL" altLang="nl-NL" smtClean="0"/>
              <a:pPr/>
              <a:t>11</a:t>
            </a:fld>
            <a:endParaRPr lang="nl-NL" altLang="nl-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31149A-AAED-4FE5-BEF0-CFC0D863D30E}"/>
              </a:ext>
            </a:extLst>
          </p:cNvPr>
          <p:cNvSpPr>
            <a:spLocks noGrp="1"/>
          </p:cNvSpPr>
          <p:nvPr>
            <p:ph type="ctrTitle"/>
          </p:nvPr>
        </p:nvSpPr>
        <p:spPr>
          <a:xfrm>
            <a:off x="1143000" y="1122363"/>
            <a:ext cx="6858000" cy="2387600"/>
          </a:xfrm>
        </p:spPr>
        <p:txBody>
          <a:bodyPr anchor="b"/>
          <a:lstStyle>
            <a:lvl1pPr algn="ctr">
              <a:defRPr sz="4500"/>
            </a:lvl1pPr>
          </a:lstStyle>
          <a:p>
            <a:r>
              <a:rPr lang="nl-NL"/>
              <a:t>Klik om stijl te bewerken</a:t>
            </a:r>
          </a:p>
        </p:txBody>
      </p:sp>
      <p:sp>
        <p:nvSpPr>
          <p:cNvPr id="3" name="Ondertitel 2">
            <a:extLst>
              <a:ext uri="{FF2B5EF4-FFF2-40B4-BE49-F238E27FC236}">
                <a16:creationId xmlns:a16="http://schemas.microsoft.com/office/drawing/2014/main" id="{B57C31FC-DABC-4464-AE7D-C1F5BFD3419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523E88D5-24CF-4BEB-B95E-28A69D103F24}"/>
              </a:ext>
            </a:extLst>
          </p:cNvPr>
          <p:cNvSpPr>
            <a:spLocks noGrp="1"/>
          </p:cNvSpPr>
          <p:nvPr>
            <p:ph type="dt" sz="half" idx="10"/>
          </p:nvPr>
        </p:nvSpPr>
        <p:spPr/>
        <p:txBody>
          <a:bodyPr/>
          <a:lstStyle>
            <a:lvl1pPr>
              <a:defRPr/>
            </a:lvl1pPr>
          </a:lstStyle>
          <a:p>
            <a:pPr>
              <a:defRPr/>
            </a:pPr>
            <a:endParaRPr lang="nl-NL" altLang="nl-NL"/>
          </a:p>
        </p:txBody>
      </p:sp>
      <p:sp>
        <p:nvSpPr>
          <p:cNvPr id="5" name="Tijdelijke aanduiding voor voettekst 4">
            <a:extLst>
              <a:ext uri="{FF2B5EF4-FFF2-40B4-BE49-F238E27FC236}">
                <a16:creationId xmlns:a16="http://schemas.microsoft.com/office/drawing/2014/main" id="{327FC2A3-3455-4BD2-981E-7E1A42410233}"/>
              </a:ext>
            </a:extLst>
          </p:cNvPr>
          <p:cNvSpPr>
            <a:spLocks noGrp="1"/>
          </p:cNvSpPr>
          <p:nvPr>
            <p:ph type="ftr" sz="quarter" idx="11"/>
          </p:nvPr>
        </p:nvSpPr>
        <p:spPr/>
        <p:txBody>
          <a:bodyPr/>
          <a:lstStyle>
            <a:lvl1pPr>
              <a:defRPr/>
            </a:lvl1pPr>
          </a:lstStyle>
          <a:p>
            <a:pPr>
              <a:defRPr/>
            </a:pPr>
            <a:endParaRPr lang="nl-NL" altLang="nl-NL"/>
          </a:p>
        </p:txBody>
      </p:sp>
      <p:sp>
        <p:nvSpPr>
          <p:cNvPr id="6" name="Tijdelijke aanduiding voor dianummer 5">
            <a:extLst>
              <a:ext uri="{FF2B5EF4-FFF2-40B4-BE49-F238E27FC236}">
                <a16:creationId xmlns:a16="http://schemas.microsoft.com/office/drawing/2014/main" id="{DB1A7F08-5CB9-49CE-9EEB-DDA854F13EBF}"/>
              </a:ext>
            </a:extLst>
          </p:cNvPr>
          <p:cNvSpPr>
            <a:spLocks noGrp="1"/>
          </p:cNvSpPr>
          <p:nvPr>
            <p:ph type="sldNum" sz="quarter" idx="12"/>
          </p:nvPr>
        </p:nvSpPr>
        <p:spPr/>
        <p:txBody>
          <a:bodyPr/>
          <a:lstStyle>
            <a:lvl1pPr>
              <a:defRPr/>
            </a:lvl1pPr>
          </a:lstStyle>
          <a:p>
            <a:pPr>
              <a:defRPr/>
            </a:pPr>
            <a:fld id="{2003357F-AB2E-40D8-BED4-7668F5E11A7F}" type="slidenum">
              <a:rPr lang="nl-NL" altLang="nl-NL"/>
              <a:pPr>
                <a:defRPr/>
              </a:pPr>
              <a:t>‹nr.›</a:t>
            </a:fld>
            <a:endParaRPr lang="nl-NL" altLang="nl-NL"/>
          </a:p>
        </p:txBody>
      </p:sp>
    </p:spTree>
    <p:extLst>
      <p:ext uri="{BB962C8B-B14F-4D97-AF65-F5344CB8AC3E}">
        <p14:creationId xmlns:p14="http://schemas.microsoft.com/office/powerpoint/2010/main" val="1631111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48F0EF-7B5B-4B17-B652-32E69E722145}"/>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C0FC9D9-58A5-4C43-BB38-D7DA623549C1}"/>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855781E-2FDA-4051-ABE9-A3EB9538EF3D}"/>
              </a:ext>
            </a:extLst>
          </p:cNvPr>
          <p:cNvSpPr>
            <a:spLocks noGrp="1"/>
          </p:cNvSpPr>
          <p:nvPr>
            <p:ph type="dt" sz="half" idx="10"/>
          </p:nvPr>
        </p:nvSpPr>
        <p:spPr/>
        <p:txBody>
          <a:bodyPr/>
          <a:lstStyle>
            <a:lvl1pPr>
              <a:defRPr/>
            </a:lvl1pPr>
          </a:lstStyle>
          <a:p>
            <a:pPr>
              <a:defRPr/>
            </a:pPr>
            <a:endParaRPr lang="nl-NL" altLang="nl-NL"/>
          </a:p>
        </p:txBody>
      </p:sp>
      <p:sp>
        <p:nvSpPr>
          <p:cNvPr id="5" name="Tijdelijke aanduiding voor voettekst 4">
            <a:extLst>
              <a:ext uri="{FF2B5EF4-FFF2-40B4-BE49-F238E27FC236}">
                <a16:creationId xmlns:a16="http://schemas.microsoft.com/office/drawing/2014/main" id="{E790A6B1-F132-4346-B612-8B87A9A8E624}"/>
              </a:ext>
            </a:extLst>
          </p:cNvPr>
          <p:cNvSpPr>
            <a:spLocks noGrp="1"/>
          </p:cNvSpPr>
          <p:nvPr>
            <p:ph type="ftr" sz="quarter" idx="11"/>
          </p:nvPr>
        </p:nvSpPr>
        <p:spPr/>
        <p:txBody>
          <a:bodyPr/>
          <a:lstStyle>
            <a:lvl1pPr>
              <a:defRPr/>
            </a:lvl1pPr>
          </a:lstStyle>
          <a:p>
            <a:pPr>
              <a:defRPr/>
            </a:pPr>
            <a:endParaRPr lang="nl-NL" altLang="nl-NL"/>
          </a:p>
        </p:txBody>
      </p:sp>
      <p:sp>
        <p:nvSpPr>
          <p:cNvPr id="6" name="Tijdelijke aanduiding voor dianummer 5">
            <a:extLst>
              <a:ext uri="{FF2B5EF4-FFF2-40B4-BE49-F238E27FC236}">
                <a16:creationId xmlns:a16="http://schemas.microsoft.com/office/drawing/2014/main" id="{B77D6740-A77E-4294-8AD9-2C5A1F66209D}"/>
              </a:ext>
            </a:extLst>
          </p:cNvPr>
          <p:cNvSpPr>
            <a:spLocks noGrp="1"/>
          </p:cNvSpPr>
          <p:nvPr>
            <p:ph type="sldNum" sz="quarter" idx="12"/>
          </p:nvPr>
        </p:nvSpPr>
        <p:spPr/>
        <p:txBody>
          <a:bodyPr/>
          <a:lstStyle>
            <a:lvl1pPr>
              <a:defRPr/>
            </a:lvl1pPr>
          </a:lstStyle>
          <a:p>
            <a:pPr>
              <a:defRPr/>
            </a:pPr>
            <a:fld id="{C67DD63B-9030-40AB-BCD6-3A3D0EBCC6EE}" type="slidenum">
              <a:rPr lang="nl-NL" altLang="nl-NL"/>
              <a:pPr>
                <a:defRPr/>
              </a:pPr>
              <a:t>‹nr.›</a:t>
            </a:fld>
            <a:endParaRPr lang="nl-NL" altLang="nl-NL"/>
          </a:p>
        </p:txBody>
      </p:sp>
    </p:spTree>
    <p:extLst>
      <p:ext uri="{BB962C8B-B14F-4D97-AF65-F5344CB8AC3E}">
        <p14:creationId xmlns:p14="http://schemas.microsoft.com/office/powerpoint/2010/main" val="1455724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00E8BC82-6E48-4851-8A1E-FF2EA0CE397D}"/>
              </a:ext>
            </a:extLst>
          </p:cNvPr>
          <p:cNvSpPr>
            <a:spLocks noGrp="1"/>
          </p:cNvSpPr>
          <p:nvPr>
            <p:ph type="title" orient="vert"/>
          </p:nvPr>
        </p:nvSpPr>
        <p:spPr>
          <a:xfrm>
            <a:off x="6543675" y="365125"/>
            <a:ext cx="1971675"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0D0F625-1D85-44E6-B7AA-9429C38F0844}"/>
              </a:ext>
            </a:extLst>
          </p:cNvPr>
          <p:cNvSpPr>
            <a:spLocks noGrp="1"/>
          </p:cNvSpPr>
          <p:nvPr>
            <p:ph type="body" orient="vert" idx="1"/>
          </p:nvPr>
        </p:nvSpPr>
        <p:spPr>
          <a:xfrm>
            <a:off x="628650" y="365125"/>
            <a:ext cx="5800725"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DD5190B-30D1-4E10-8954-1CAC9C791710}"/>
              </a:ext>
            </a:extLst>
          </p:cNvPr>
          <p:cNvSpPr>
            <a:spLocks noGrp="1"/>
          </p:cNvSpPr>
          <p:nvPr>
            <p:ph type="dt" sz="half" idx="10"/>
          </p:nvPr>
        </p:nvSpPr>
        <p:spPr/>
        <p:txBody>
          <a:bodyPr/>
          <a:lstStyle>
            <a:lvl1pPr>
              <a:defRPr/>
            </a:lvl1pPr>
          </a:lstStyle>
          <a:p>
            <a:pPr>
              <a:defRPr/>
            </a:pPr>
            <a:endParaRPr lang="nl-NL" altLang="nl-NL"/>
          </a:p>
        </p:txBody>
      </p:sp>
      <p:sp>
        <p:nvSpPr>
          <p:cNvPr id="5" name="Tijdelijke aanduiding voor voettekst 4">
            <a:extLst>
              <a:ext uri="{FF2B5EF4-FFF2-40B4-BE49-F238E27FC236}">
                <a16:creationId xmlns:a16="http://schemas.microsoft.com/office/drawing/2014/main" id="{0D765F52-400E-44B6-A8B6-D20AE76AED8D}"/>
              </a:ext>
            </a:extLst>
          </p:cNvPr>
          <p:cNvSpPr>
            <a:spLocks noGrp="1"/>
          </p:cNvSpPr>
          <p:nvPr>
            <p:ph type="ftr" sz="quarter" idx="11"/>
          </p:nvPr>
        </p:nvSpPr>
        <p:spPr/>
        <p:txBody>
          <a:bodyPr/>
          <a:lstStyle>
            <a:lvl1pPr>
              <a:defRPr/>
            </a:lvl1pPr>
          </a:lstStyle>
          <a:p>
            <a:pPr>
              <a:defRPr/>
            </a:pPr>
            <a:endParaRPr lang="nl-NL" altLang="nl-NL"/>
          </a:p>
        </p:txBody>
      </p:sp>
      <p:sp>
        <p:nvSpPr>
          <p:cNvPr id="6" name="Tijdelijke aanduiding voor dianummer 5">
            <a:extLst>
              <a:ext uri="{FF2B5EF4-FFF2-40B4-BE49-F238E27FC236}">
                <a16:creationId xmlns:a16="http://schemas.microsoft.com/office/drawing/2014/main" id="{C832909B-8D3B-443E-99DD-C13D9CCB8173}"/>
              </a:ext>
            </a:extLst>
          </p:cNvPr>
          <p:cNvSpPr>
            <a:spLocks noGrp="1"/>
          </p:cNvSpPr>
          <p:nvPr>
            <p:ph type="sldNum" sz="quarter" idx="12"/>
          </p:nvPr>
        </p:nvSpPr>
        <p:spPr/>
        <p:txBody>
          <a:bodyPr/>
          <a:lstStyle>
            <a:lvl1pPr>
              <a:defRPr/>
            </a:lvl1pPr>
          </a:lstStyle>
          <a:p>
            <a:pPr>
              <a:defRPr/>
            </a:pPr>
            <a:fld id="{866EE5AF-06C9-44A4-8871-9AEACF586908}" type="slidenum">
              <a:rPr lang="nl-NL" altLang="nl-NL"/>
              <a:pPr>
                <a:defRPr/>
              </a:pPr>
              <a:t>‹nr.›</a:t>
            </a:fld>
            <a:endParaRPr lang="nl-NL" altLang="nl-NL"/>
          </a:p>
        </p:txBody>
      </p:sp>
    </p:spTree>
    <p:extLst>
      <p:ext uri="{BB962C8B-B14F-4D97-AF65-F5344CB8AC3E}">
        <p14:creationId xmlns:p14="http://schemas.microsoft.com/office/powerpoint/2010/main" val="2295903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5985C7-F889-415E-A7AE-4996967AB4C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68AA2FC-7C37-4427-ABA6-82BB36418233}"/>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68A0A6F-A068-4BAB-9465-AFBD6D7E6B71}"/>
              </a:ext>
            </a:extLst>
          </p:cNvPr>
          <p:cNvSpPr>
            <a:spLocks noGrp="1"/>
          </p:cNvSpPr>
          <p:nvPr>
            <p:ph type="dt" sz="half" idx="10"/>
          </p:nvPr>
        </p:nvSpPr>
        <p:spPr/>
        <p:txBody>
          <a:bodyPr/>
          <a:lstStyle>
            <a:lvl1pPr>
              <a:defRPr/>
            </a:lvl1pPr>
          </a:lstStyle>
          <a:p>
            <a:pPr>
              <a:defRPr/>
            </a:pPr>
            <a:endParaRPr lang="nl-NL" altLang="nl-NL"/>
          </a:p>
        </p:txBody>
      </p:sp>
      <p:sp>
        <p:nvSpPr>
          <p:cNvPr id="5" name="Tijdelijke aanduiding voor voettekst 4">
            <a:extLst>
              <a:ext uri="{FF2B5EF4-FFF2-40B4-BE49-F238E27FC236}">
                <a16:creationId xmlns:a16="http://schemas.microsoft.com/office/drawing/2014/main" id="{E847B472-B2CE-444F-96B7-CDFCB13E1E04}"/>
              </a:ext>
            </a:extLst>
          </p:cNvPr>
          <p:cNvSpPr>
            <a:spLocks noGrp="1"/>
          </p:cNvSpPr>
          <p:nvPr>
            <p:ph type="ftr" sz="quarter" idx="11"/>
          </p:nvPr>
        </p:nvSpPr>
        <p:spPr/>
        <p:txBody>
          <a:bodyPr/>
          <a:lstStyle>
            <a:lvl1pPr>
              <a:defRPr/>
            </a:lvl1pPr>
          </a:lstStyle>
          <a:p>
            <a:pPr>
              <a:defRPr/>
            </a:pPr>
            <a:endParaRPr lang="nl-NL" altLang="nl-NL"/>
          </a:p>
        </p:txBody>
      </p:sp>
      <p:sp>
        <p:nvSpPr>
          <p:cNvPr id="6" name="Tijdelijke aanduiding voor dianummer 5">
            <a:extLst>
              <a:ext uri="{FF2B5EF4-FFF2-40B4-BE49-F238E27FC236}">
                <a16:creationId xmlns:a16="http://schemas.microsoft.com/office/drawing/2014/main" id="{F94DF98E-A328-47AA-9668-FC2106CBD467}"/>
              </a:ext>
            </a:extLst>
          </p:cNvPr>
          <p:cNvSpPr>
            <a:spLocks noGrp="1"/>
          </p:cNvSpPr>
          <p:nvPr>
            <p:ph type="sldNum" sz="quarter" idx="12"/>
          </p:nvPr>
        </p:nvSpPr>
        <p:spPr/>
        <p:txBody>
          <a:bodyPr/>
          <a:lstStyle>
            <a:lvl1pPr>
              <a:defRPr/>
            </a:lvl1pPr>
          </a:lstStyle>
          <a:p>
            <a:pPr>
              <a:defRPr/>
            </a:pPr>
            <a:fld id="{CFFE3ACA-0F8B-459A-92DC-CE453590B8F2}" type="slidenum">
              <a:rPr lang="nl-NL" altLang="nl-NL"/>
              <a:pPr>
                <a:defRPr/>
              </a:pPr>
              <a:t>‹nr.›</a:t>
            </a:fld>
            <a:endParaRPr lang="nl-NL" altLang="nl-NL"/>
          </a:p>
        </p:txBody>
      </p:sp>
    </p:spTree>
    <p:extLst>
      <p:ext uri="{BB962C8B-B14F-4D97-AF65-F5344CB8AC3E}">
        <p14:creationId xmlns:p14="http://schemas.microsoft.com/office/powerpoint/2010/main" val="3625292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622E44-D234-4E7A-9370-B40FCD883F7C}"/>
              </a:ext>
            </a:extLst>
          </p:cNvPr>
          <p:cNvSpPr>
            <a:spLocks noGrp="1"/>
          </p:cNvSpPr>
          <p:nvPr>
            <p:ph type="title"/>
          </p:nvPr>
        </p:nvSpPr>
        <p:spPr>
          <a:xfrm>
            <a:off x="623888" y="1709739"/>
            <a:ext cx="7886700" cy="2852737"/>
          </a:xfrm>
        </p:spPr>
        <p:txBody>
          <a:bodyPr anchor="b"/>
          <a:lstStyle>
            <a:lvl1pPr>
              <a:defRPr sz="4500"/>
            </a:lvl1pPr>
          </a:lstStyle>
          <a:p>
            <a:r>
              <a:rPr lang="nl-NL"/>
              <a:t>Klik om stijl te bewerken</a:t>
            </a:r>
          </a:p>
        </p:txBody>
      </p:sp>
      <p:sp>
        <p:nvSpPr>
          <p:cNvPr id="3" name="Tijdelijke aanduiding voor tekst 2">
            <a:extLst>
              <a:ext uri="{FF2B5EF4-FFF2-40B4-BE49-F238E27FC236}">
                <a16:creationId xmlns:a16="http://schemas.microsoft.com/office/drawing/2014/main" id="{9E34FDEA-FB68-413F-A601-38D21CB7508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4CDBA190-A6A2-4A97-87D4-428F8163B35B}"/>
              </a:ext>
            </a:extLst>
          </p:cNvPr>
          <p:cNvSpPr>
            <a:spLocks noGrp="1"/>
          </p:cNvSpPr>
          <p:nvPr>
            <p:ph type="dt" sz="half" idx="10"/>
          </p:nvPr>
        </p:nvSpPr>
        <p:spPr/>
        <p:txBody>
          <a:bodyPr/>
          <a:lstStyle>
            <a:lvl1pPr>
              <a:defRPr/>
            </a:lvl1pPr>
          </a:lstStyle>
          <a:p>
            <a:pPr>
              <a:defRPr/>
            </a:pPr>
            <a:endParaRPr lang="nl-NL" altLang="nl-NL"/>
          </a:p>
        </p:txBody>
      </p:sp>
      <p:sp>
        <p:nvSpPr>
          <p:cNvPr id="5" name="Tijdelijke aanduiding voor voettekst 4">
            <a:extLst>
              <a:ext uri="{FF2B5EF4-FFF2-40B4-BE49-F238E27FC236}">
                <a16:creationId xmlns:a16="http://schemas.microsoft.com/office/drawing/2014/main" id="{8FD6E724-4B45-4C59-AD8B-DA6ED6AC2A58}"/>
              </a:ext>
            </a:extLst>
          </p:cNvPr>
          <p:cNvSpPr>
            <a:spLocks noGrp="1"/>
          </p:cNvSpPr>
          <p:nvPr>
            <p:ph type="ftr" sz="quarter" idx="11"/>
          </p:nvPr>
        </p:nvSpPr>
        <p:spPr/>
        <p:txBody>
          <a:bodyPr/>
          <a:lstStyle>
            <a:lvl1pPr>
              <a:defRPr/>
            </a:lvl1pPr>
          </a:lstStyle>
          <a:p>
            <a:pPr>
              <a:defRPr/>
            </a:pPr>
            <a:endParaRPr lang="nl-NL" altLang="nl-NL"/>
          </a:p>
        </p:txBody>
      </p:sp>
      <p:sp>
        <p:nvSpPr>
          <p:cNvPr id="6" name="Tijdelijke aanduiding voor dianummer 5">
            <a:extLst>
              <a:ext uri="{FF2B5EF4-FFF2-40B4-BE49-F238E27FC236}">
                <a16:creationId xmlns:a16="http://schemas.microsoft.com/office/drawing/2014/main" id="{773E1609-03CE-417F-823A-A1A08D66DC3C}"/>
              </a:ext>
            </a:extLst>
          </p:cNvPr>
          <p:cNvSpPr>
            <a:spLocks noGrp="1"/>
          </p:cNvSpPr>
          <p:nvPr>
            <p:ph type="sldNum" sz="quarter" idx="12"/>
          </p:nvPr>
        </p:nvSpPr>
        <p:spPr/>
        <p:txBody>
          <a:bodyPr/>
          <a:lstStyle>
            <a:lvl1pPr>
              <a:defRPr/>
            </a:lvl1pPr>
          </a:lstStyle>
          <a:p>
            <a:pPr>
              <a:defRPr/>
            </a:pPr>
            <a:fld id="{40706C29-A815-4632-A278-8AC244FFE4D3}" type="slidenum">
              <a:rPr lang="nl-NL" altLang="nl-NL"/>
              <a:pPr>
                <a:defRPr/>
              </a:pPr>
              <a:t>‹nr.›</a:t>
            </a:fld>
            <a:endParaRPr lang="nl-NL" altLang="nl-NL"/>
          </a:p>
        </p:txBody>
      </p:sp>
    </p:spTree>
    <p:extLst>
      <p:ext uri="{BB962C8B-B14F-4D97-AF65-F5344CB8AC3E}">
        <p14:creationId xmlns:p14="http://schemas.microsoft.com/office/powerpoint/2010/main" val="932920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771E7-5BBC-4101-A3B8-A527EF53B44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7A6ED0E-3BC7-4E91-A532-4FE94DCB4CBE}"/>
              </a:ext>
            </a:extLst>
          </p:cNvPr>
          <p:cNvSpPr>
            <a:spLocks noGrp="1"/>
          </p:cNvSpPr>
          <p:nvPr>
            <p:ph sz="half" idx="1"/>
          </p:nvPr>
        </p:nvSpPr>
        <p:spPr>
          <a:xfrm>
            <a:off x="628650" y="1825625"/>
            <a:ext cx="38862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87B2027D-D30E-4C80-9F16-1B06C0A066CB}"/>
              </a:ext>
            </a:extLst>
          </p:cNvPr>
          <p:cNvSpPr>
            <a:spLocks noGrp="1"/>
          </p:cNvSpPr>
          <p:nvPr>
            <p:ph sz="half" idx="2"/>
          </p:nvPr>
        </p:nvSpPr>
        <p:spPr>
          <a:xfrm>
            <a:off x="4629150" y="1825625"/>
            <a:ext cx="38862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3">
            <a:extLst>
              <a:ext uri="{FF2B5EF4-FFF2-40B4-BE49-F238E27FC236}">
                <a16:creationId xmlns:a16="http://schemas.microsoft.com/office/drawing/2014/main" id="{A121F76C-C1F9-4520-892B-A2FA722588A9}"/>
              </a:ext>
            </a:extLst>
          </p:cNvPr>
          <p:cNvSpPr>
            <a:spLocks noGrp="1"/>
          </p:cNvSpPr>
          <p:nvPr>
            <p:ph type="dt" sz="half" idx="10"/>
          </p:nvPr>
        </p:nvSpPr>
        <p:spPr/>
        <p:txBody>
          <a:bodyPr/>
          <a:lstStyle>
            <a:lvl1pPr>
              <a:defRPr/>
            </a:lvl1pPr>
          </a:lstStyle>
          <a:p>
            <a:pPr>
              <a:defRPr/>
            </a:pPr>
            <a:endParaRPr lang="nl-NL" altLang="nl-NL"/>
          </a:p>
        </p:txBody>
      </p:sp>
      <p:sp>
        <p:nvSpPr>
          <p:cNvPr id="6" name="Tijdelijke aanduiding voor voettekst 4">
            <a:extLst>
              <a:ext uri="{FF2B5EF4-FFF2-40B4-BE49-F238E27FC236}">
                <a16:creationId xmlns:a16="http://schemas.microsoft.com/office/drawing/2014/main" id="{4ACC6161-C3A4-4017-8631-7F0EAB7656C7}"/>
              </a:ext>
            </a:extLst>
          </p:cNvPr>
          <p:cNvSpPr>
            <a:spLocks noGrp="1"/>
          </p:cNvSpPr>
          <p:nvPr>
            <p:ph type="ftr" sz="quarter" idx="11"/>
          </p:nvPr>
        </p:nvSpPr>
        <p:spPr/>
        <p:txBody>
          <a:bodyPr/>
          <a:lstStyle>
            <a:lvl1pPr>
              <a:defRPr/>
            </a:lvl1pPr>
          </a:lstStyle>
          <a:p>
            <a:pPr>
              <a:defRPr/>
            </a:pPr>
            <a:endParaRPr lang="nl-NL" altLang="nl-NL"/>
          </a:p>
        </p:txBody>
      </p:sp>
      <p:sp>
        <p:nvSpPr>
          <p:cNvPr id="7" name="Tijdelijke aanduiding voor dianummer 5">
            <a:extLst>
              <a:ext uri="{FF2B5EF4-FFF2-40B4-BE49-F238E27FC236}">
                <a16:creationId xmlns:a16="http://schemas.microsoft.com/office/drawing/2014/main" id="{2AC61090-CD42-46CD-8D14-6EEE4143961C}"/>
              </a:ext>
            </a:extLst>
          </p:cNvPr>
          <p:cNvSpPr>
            <a:spLocks noGrp="1"/>
          </p:cNvSpPr>
          <p:nvPr>
            <p:ph type="sldNum" sz="quarter" idx="12"/>
          </p:nvPr>
        </p:nvSpPr>
        <p:spPr/>
        <p:txBody>
          <a:bodyPr/>
          <a:lstStyle>
            <a:lvl1pPr>
              <a:defRPr/>
            </a:lvl1pPr>
          </a:lstStyle>
          <a:p>
            <a:pPr>
              <a:defRPr/>
            </a:pPr>
            <a:fld id="{754678A3-A1B9-4539-B8DA-C4D8DC6BD862}" type="slidenum">
              <a:rPr lang="nl-NL" altLang="nl-NL"/>
              <a:pPr>
                <a:defRPr/>
              </a:pPr>
              <a:t>‹nr.›</a:t>
            </a:fld>
            <a:endParaRPr lang="nl-NL" altLang="nl-NL"/>
          </a:p>
        </p:txBody>
      </p:sp>
    </p:spTree>
    <p:extLst>
      <p:ext uri="{BB962C8B-B14F-4D97-AF65-F5344CB8AC3E}">
        <p14:creationId xmlns:p14="http://schemas.microsoft.com/office/powerpoint/2010/main" val="2112319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3DF817-2ABB-453D-B2D7-6942C849947B}"/>
              </a:ext>
            </a:extLst>
          </p:cNvPr>
          <p:cNvSpPr>
            <a:spLocks noGrp="1"/>
          </p:cNvSpPr>
          <p:nvPr>
            <p:ph type="title"/>
          </p:nvPr>
        </p:nvSpPr>
        <p:spPr>
          <a:xfrm>
            <a:off x="629841" y="365126"/>
            <a:ext cx="78867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0965712A-90E5-4228-A445-46CCA59C484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8DF30AF1-6E04-4A62-8520-BB966F873969}"/>
              </a:ext>
            </a:extLst>
          </p:cNvPr>
          <p:cNvSpPr>
            <a:spLocks noGrp="1"/>
          </p:cNvSpPr>
          <p:nvPr>
            <p:ph sz="half" idx="2"/>
          </p:nvPr>
        </p:nvSpPr>
        <p:spPr>
          <a:xfrm>
            <a:off x="629842" y="2505075"/>
            <a:ext cx="3868340"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412E0674-5938-4C01-8772-5687534EDC0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F166732D-F180-45DF-A57A-FDC2395300F3}"/>
              </a:ext>
            </a:extLst>
          </p:cNvPr>
          <p:cNvSpPr>
            <a:spLocks noGrp="1"/>
          </p:cNvSpPr>
          <p:nvPr>
            <p:ph sz="quarter" idx="4"/>
          </p:nvPr>
        </p:nvSpPr>
        <p:spPr>
          <a:xfrm>
            <a:off x="4629150" y="2505075"/>
            <a:ext cx="3887391"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a:extLst>
              <a:ext uri="{FF2B5EF4-FFF2-40B4-BE49-F238E27FC236}">
                <a16:creationId xmlns:a16="http://schemas.microsoft.com/office/drawing/2014/main" id="{CDE0D163-12A5-4DDC-84EF-F8DA26D76083}"/>
              </a:ext>
            </a:extLst>
          </p:cNvPr>
          <p:cNvSpPr>
            <a:spLocks noGrp="1"/>
          </p:cNvSpPr>
          <p:nvPr>
            <p:ph type="dt" sz="half" idx="10"/>
          </p:nvPr>
        </p:nvSpPr>
        <p:spPr/>
        <p:txBody>
          <a:bodyPr/>
          <a:lstStyle>
            <a:lvl1pPr>
              <a:defRPr/>
            </a:lvl1pPr>
          </a:lstStyle>
          <a:p>
            <a:pPr>
              <a:defRPr/>
            </a:pPr>
            <a:endParaRPr lang="nl-NL" altLang="nl-NL"/>
          </a:p>
        </p:txBody>
      </p:sp>
      <p:sp>
        <p:nvSpPr>
          <p:cNvPr id="8" name="Tijdelijke aanduiding voor voettekst 4">
            <a:extLst>
              <a:ext uri="{FF2B5EF4-FFF2-40B4-BE49-F238E27FC236}">
                <a16:creationId xmlns:a16="http://schemas.microsoft.com/office/drawing/2014/main" id="{6EB7523A-EBF3-479F-AB8E-0CCB734C954B}"/>
              </a:ext>
            </a:extLst>
          </p:cNvPr>
          <p:cNvSpPr>
            <a:spLocks noGrp="1"/>
          </p:cNvSpPr>
          <p:nvPr>
            <p:ph type="ftr" sz="quarter" idx="11"/>
          </p:nvPr>
        </p:nvSpPr>
        <p:spPr/>
        <p:txBody>
          <a:bodyPr/>
          <a:lstStyle>
            <a:lvl1pPr>
              <a:defRPr/>
            </a:lvl1pPr>
          </a:lstStyle>
          <a:p>
            <a:pPr>
              <a:defRPr/>
            </a:pPr>
            <a:endParaRPr lang="nl-NL" altLang="nl-NL"/>
          </a:p>
        </p:txBody>
      </p:sp>
      <p:sp>
        <p:nvSpPr>
          <p:cNvPr id="9" name="Tijdelijke aanduiding voor dianummer 5">
            <a:extLst>
              <a:ext uri="{FF2B5EF4-FFF2-40B4-BE49-F238E27FC236}">
                <a16:creationId xmlns:a16="http://schemas.microsoft.com/office/drawing/2014/main" id="{147471FA-4602-4A3D-B8A5-775D85CCA0EA}"/>
              </a:ext>
            </a:extLst>
          </p:cNvPr>
          <p:cNvSpPr>
            <a:spLocks noGrp="1"/>
          </p:cNvSpPr>
          <p:nvPr>
            <p:ph type="sldNum" sz="quarter" idx="12"/>
          </p:nvPr>
        </p:nvSpPr>
        <p:spPr/>
        <p:txBody>
          <a:bodyPr/>
          <a:lstStyle>
            <a:lvl1pPr>
              <a:defRPr/>
            </a:lvl1pPr>
          </a:lstStyle>
          <a:p>
            <a:pPr>
              <a:defRPr/>
            </a:pPr>
            <a:fld id="{7C236514-336C-4D30-8BE4-08D8F66758E6}" type="slidenum">
              <a:rPr lang="nl-NL" altLang="nl-NL"/>
              <a:pPr>
                <a:defRPr/>
              </a:pPr>
              <a:t>‹nr.›</a:t>
            </a:fld>
            <a:endParaRPr lang="nl-NL" altLang="nl-NL"/>
          </a:p>
        </p:txBody>
      </p:sp>
    </p:spTree>
    <p:extLst>
      <p:ext uri="{BB962C8B-B14F-4D97-AF65-F5344CB8AC3E}">
        <p14:creationId xmlns:p14="http://schemas.microsoft.com/office/powerpoint/2010/main" val="1187061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7D465C-EBF2-4923-BA3B-184FFCB1EFFC}"/>
              </a:ext>
            </a:extLst>
          </p:cNvPr>
          <p:cNvSpPr>
            <a:spLocks noGrp="1"/>
          </p:cNvSpPr>
          <p:nvPr>
            <p:ph type="title"/>
          </p:nvPr>
        </p:nvSpPr>
        <p:spPr/>
        <p:txBody>
          <a:bodyPr/>
          <a:lstStyle/>
          <a:p>
            <a:r>
              <a:rPr lang="nl-NL"/>
              <a:t>Klik om stijl te bewerken</a:t>
            </a:r>
          </a:p>
        </p:txBody>
      </p:sp>
      <p:sp>
        <p:nvSpPr>
          <p:cNvPr id="3" name="Tijdelijke aanduiding voor datum 3">
            <a:extLst>
              <a:ext uri="{FF2B5EF4-FFF2-40B4-BE49-F238E27FC236}">
                <a16:creationId xmlns:a16="http://schemas.microsoft.com/office/drawing/2014/main" id="{44B1FF89-B2C2-4AD5-8A98-D19ED2CE35DB}"/>
              </a:ext>
            </a:extLst>
          </p:cNvPr>
          <p:cNvSpPr>
            <a:spLocks noGrp="1"/>
          </p:cNvSpPr>
          <p:nvPr>
            <p:ph type="dt" sz="half" idx="10"/>
          </p:nvPr>
        </p:nvSpPr>
        <p:spPr/>
        <p:txBody>
          <a:bodyPr/>
          <a:lstStyle>
            <a:lvl1pPr>
              <a:defRPr/>
            </a:lvl1pPr>
          </a:lstStyle>
          <a:p>
            <a:pPr>
              <a:defRPr/>
            </a:pPr>
            <a:endParaRPr lang="nl-NL" altLang="nl-NL"/>
          </a:p>
        </p:txBody>
      </p:sp>
      <p:sp>
        <p:nvSpPr>
          <p:cNvPr id="4" name="Tijdelijke aanduiding voor voettekst 4">
            <a:extLst>
              <a:ext uri="{FF2B5EF4-FFF2-40B4-BE49-F238E27FC236}">
                <a16:creationId xmlns:a16="http://schemas.microsoft.com/office/drawing/2014/main" id="{731BE036-675B-4EFA-8D26-6FDAAD80561E}"/>
              </a:ext>
            </a:extLst>
          </p:cNvPr>
          <p:cNvSpPr>
            <a:spLocks noGrp="1"/>
          </p:cNvSpPr>
          <p:nvPr>
            <p:ph type="ftr" sz="quarter" idx="11"/>
          </p:nvPr>
        </p:nvSpPr>
        <p:spPr/>
        <p:txBody>
          <a:bodyPr/>
          <a:lstStyle>
            <a:lvl1pPr>
              <a:defRPr/>
            </a:lvl1pPr>
          </a:lstStyle>
          <a:p>
            <a:pPr>
              <a:defRPr/>
            </a:pPr>
            <a:endParaRPr lang="nl-NL" altLang="nl-NL"/>
          </a:p>
        </p:txBody>
      </p:sp>
      <p:sp>
        <p:nvSpPr>
          <p:cNvPr id="5" name="Tijdelijke aanduiding voor dianummer 5">
            <a:extLst>
              <a:ext uri="{FF2B5EF4-FFF2-40B4-BE49-F238E27FC236}">
                <a16:creationId xmlns:a16="http://schemas.microsoft.com/office/drawing/2014/main" id="{49D29C1E-CD80-4483-A3F0-4C9309A529AD}"/>
              </a:ext>
            </a:extLst>
          </p:cNvPr>
          <p:cNvSpPr>
            <a:spLocks noGrp="1"/>
          </p:cNvSpPr>
          <p:nvPr>
            <p:ph type="sldNum" sz="quarter" idx="12"/>
          </p:nvPr>
        </p:nvSpPr>
        <p:spPr/>
        <p:txBody>
          <a:bodyPr/>
          <a:lstStyle>
            <a:lvl1pPr>
              <a:defRPr/>
            </a:lvl1pPr>
          </a:lstStyle>
          <a:p>
            <a:pPr>
              <a:defRPr/>
            </a:pPr>
            <a:fld id="{0D9E1778-96F9-4FF9-B949-D502D2A1EFA0}" type="slidenum">
              <a:rPr lang="nl-NL" altLang="nl-NL"/>
              <a:pPr>
                <a:defRPr/>
              </a:pPr>
              <a:t>‹nr.›</a:t>
            </a:fld>
            <a:endParaRPr lang="nl-NL" altLang="nl-NL"/>
          </a:p>
        </p:txBody>
      </p:sp>
    </p:spTree>
    <p:extLst>
      <p:ext uri="{BB962C8B-B14F-4D97-AF65-F5344CB8AC3E}">
        <p14:creationId xmlns:p14="http://schemas.microsoft.com/office/powerpoint/2010/main" val="3613574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a:extLst>
              <a:ext uri="{FF2B5EF4-FFF2-40B4-BE49-F238E27FC236}">
                <a16:creationId xmlns:a16="http://schemas.microsoft.com/office/drawing/2014/main" id="{7E9CDB8E-58C6-4D5C-9E19-FB6FA7230BA7}"/>
              </a:ext>
            </a:extLst>
          </p:cNvPr>
          <p:cNvSpPr>
            <a:spLocks noGrp="1"/>
          </p:cNvSpPr>
          <p:nvPr>
            <p:ph type="dt" sz="half" idx="10"/>
          </p:nvPr>
        </p:nvSpPr>
        <p:spPr/>
        <p:txBody>
          <a:bodyPr/>
          <a:lstStyle>
            <a:lvl1pPr>
              <a:defRPr/>
            </a:lvl1pPr>
          </a:lstStyle>
          <a:p>
            <a:pPr>
              <a:defRPr/>
            </a:pPr>
            <a:endParaRPr lang="nl-NL" altLang="nl-NL"/>
          </a:p>
        </p:txBody>
      </p:sp>
      <p:sp>
        <p:nvSpPr>
          <p:cNvPr id="3" name="Tijdelijke aanduiding voor voettekst 4">
            <a:extLst>
              <a:ext uri="{FF2B5EF4-FFF2-40B4-BE49-F238E27FC236}">
                <a16:creationId xmlns:a16="http://schemas.microsoft.com/office/drawing/2014/main" id="{5730819D-879E-48D1-969A-AD78BCD8B151}"/>
              </a:ext>
            </a:extLst>
          </p:cNvPr>
          <p:cNvSpPr>
            <a:spLocks noGrp="1"/>
          </p:cNvSpPr>
          <p:nvPr>
            <p:ph type="ftr" sz="quarter" idx="11"/>
          </p:nvPr>
        </p:nvSpPr>
        <p:spPr/>
        <p:txBody>
          <a:bodyPr/>
          <a:lstStyle>
            <a:lvl1pPr>
              <a:defRPr/>
            </a:lvl1pPr>
          </a:lstStyle>
          <a:p>
            <a:pPr>
              <a:defRPr/>
            </a:pPr>
            <a:endParaRPr lang="nl-NL" altLang="nl-NL"/>
          </a:p>
        </p:txBody>
      </p:sp>
      <p:sp>
        <p:nvSpPr>
          <p:cNvPr id="4" name="Tijdelijke aanduiding voor dianummer 5">
            <a:extLst>
              <a:ext uri="{FF2B5EF4-FFF2-40B4-BE49-F238E27FC236}">
                <a16:creationId xmlns:a16="http://schemas.microsoft.com/office/drawing/2014/main" id="{E00E3137-3098-4398-81DC-49ACF58ACED4}"/>
              </a:ext>
            </a:extLst>
          </p:cNvPr>
          <p:cNvSpPr>
            <a:spLocks noGrp="1"/>
          </p:cNvSpPr>
          <p:nvPr>
            <p:ph type="sldNum" sz="quarter" idx="12"/>
          </p:nvPr>
        </p:nvSpPr>
        <p:spPr/>
        <p:txBody>
          <a:bodyPr/>
          <a:lstStyle>
            <a:lvl1pPr>
              <a:defRPr/>
            </a:lvl1pPr>
          </a:lstStyle>
          <a:p>
            <a:pPr>
              <a:defRPr/>
            </a:pPr>
            <a:fld id="{455B04C1-AEF5-4D2E-9407-38B706190098}" type="slidenum">
              <a:rPr lang="nl-NL" altLang="nl-NL"/>
              <a:pPr>
                <a:defRPr/>
              </a:pPr>
              <a:t>‹nr.›</a:t>
            </a:fld>
            <a:endParaRPr lang="nl-NL" altLang="nl-NL"/>
          </a:p>
        </p:txBody>
      </p:sp>
    </p:spTree>
    <p:extLst>
      <p:ext uri="{BB962C8B-B14F-4D97-AF65-F5344CB8AC3E}">
        <p14:creationId xmlns:p14="http://schemas.microsoft.com/office/powerpoint/2010/main" val="1285636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459DEA-6356-4080-ABDE-F2F0157AC395}"/>
              </a:ext>
            </a:extLst>
          </p:cNvPr>
          <p:cNvSpPr>
            <a:spLocks noGrp="1"/>
          </p:cNvSpPr>
          <p:nvPr>
            <p:ph type="title"/>
          </p:nvPr>
        </p:nvSpPr>
        <p:spPr>
          <a:xfrm>
            <a:off x="629841" y="457200"/>
            <a:ext cx="2949178" cy="1600200"/>
          </a:xfrm>
        </p:spPr>
        <p:txBody>
          <a:bodyPr anchor="b"/>
          <a:lstStyle>
            <a:lvl1pPr>
              <a:defRPr sz="2400"/>
            </a:lvl1pPr>
          </a:lstStyle>
          <a:p>
            <a:r>
              <a:rPr lang="nl-NL"/>
              <a:t>Klik om stijl te bewerken</a:t>
            </a:r>
          </a:p>
        </p:txBody>
      </p:sp>
      <p:sp>
        <p:nvSpPr>
          <p:cNvPr id="3" name="Tijdelijke aanduiding voor inhoud 2">
            <a:extLst>
              <a:ext uri="{FF2B5EF4-FFF2-40B4-BE49-F238E27FC236}">
                <a16:creationId xmlns:a16="http://schemas.microsoft.com/office/drawing/2014/main" id="{52AA8595-D4B9-4ACE-9A85-3BC51366A8B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F2AF4E5-E474-458C-A39B-2C7E6984BF3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Tekststijl van het model bewerken</a:t>
            </a:r>
          </a:p>
        </p:txBody>
      </p:sp>
      <p:sp>
        <p:nvSpPr>
          <p:cNvPr id="5" name="Tijdelijke aanduiding voor datum 3">
            <a:extLst>
              <a:ext uri="{FF2B5EF4-FFF2-40B4-BE49-F238E27FC236}">
                <a16:creationId xmlns:a16="http://schemas.microsoft.com/office/drawing/2014/main" id="{B4AC1715-643B-4A78-B5D4-3D205F6619B9}"/>
              </a:ext>
            </a:extLst>
          </p:cNvPr>
          <p:cNvSpPr>
            <a:spLocks noGrp="1"/>
          </p:cNvSpPr>
          <p:nvPr>
            <p:ph type="dt" sz="half" idx="10"/>
          </p:nvPr>
        </p:nvSpPr>
        <p:spPr/>
        <p:txBody>
          <a:bodyPr/>
          <a:lstStyle>
            <a:lvl1pPr>
              <a:defRPr/>
            </a:lvl1pPr>
          </a:lstStyle>
          <a:p>
            <a:pPr>
              <a:defRPr/>
            </a:pPr>
            <a:endParaRPr lang="nl-NL" altLang="nl-NL"/>
          </a:p>
        </p:txBody>
      </p:sp>
      <p:sp>
        <p:nvSpPr>
          <p:cNvPr id="6" name="Tijdelijke aanduiding voor voettekst 4">
            <a:extLst>
              <a:ext uri="{FF2B5EF4-FFF2-40B4-BE49-F238E27FC236}">
                <a16:creationId xmlns:a16="http://schemas.microsoft.com/office/drawing/2014/main" id="{3A411504-8034-48AD-AF90-1E51FFA7DB83}"/>
              </a:ext>
            </a:extLst>
          </p:cNvPr>
          <p:cNvSpPr>
            <a:spLocks noGrp="1"/>
          </p:cNvSpPr>
          <p:nvPr>
            <p:ph type="ftr" sz="quarter" idx="11"/>
          </p:nvPr>
        </p:nvSpPr>
        <p:spPr/>
        <p:txBody>
          <a:bodyPr/>
          <a:lstStyle>
            <a:lvl1pPr>
              <a:defRPr/>
            </a:lvl1pPr>
          </a:lstStyle>
          <a:p>
            <a:pPr>
              <a:defRPr/>
            </a:pPr>
            <a:endParaRPr lang="nl-NL" altLang="nl-NL"/>
          </a:p>
        </p:txBody>
      </p:sp>
      <p:sp>
        <p:nvSpPr>
          <p:cNvPr id="7" name="Tijdelijke aanduiding voor dianummer 5">
            <a:extLst>
              <a:ext uri="{FF2B5EF4-FFF2-40B4-BE49-F238E27FC236}">
                <a16:creationId xmlns:a16="http://schemas.microsoft.com/office/drawing/2014/main" id="{C47E2321-7936-4CFE-AF1D-AB85EBC55D99}"/>
              </a:ext>
            </a:extLst>
          </p:cNvPr>
          <p:cNvSpPr>
            <a:spLocks noGrp="1"/>
          </p:cNvSpPr>
          <p:nvPr>
            <p:ph type="sldNum" sz="quarter" idx="12"/>
          </p:nvPr>
        </p:nvSpPr>
        <p:spPr/>
        <p:txBody>
          <a:bodyPr/>
          <a:lstStyle>
            <a:lvl1pPr>
              <a:defRPr/>
            </a:lvl1pPr>
          </a:lstStyle>
          <a:p>
            <a:pPr>
              <a:defRPr/>
            </a:pPr>
            <a:fld id="{BB262D3D-171E-4E5B-B70F-9F2059E71C1A}" type="slidenum">
              <a:rPr lang="nl-NL" altLang="nl-NL"/>
              <a:pPr>
                <a:defRPr/>
              </a:pPr>
              <a:t>‹nr.›</a:t>
            </a:fld>
            <a:endParaRPr lang="nl-NL" altLang="nl-NL"/>
          </a:p>
        </p:txBody>
      </p:sp>
    </p:spTree>
    <p:extLst>
      <p:ext uri="{BB962C8B-B14F-4D97-AF65-F5344CB8AC3E}">
        <p14:creationId xmlns:p14="http://schemas.microsoft.com/office/powerpoint/2010/main" val="4217069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89AB67-F1D2-4952-B6AC-F4583D4FF89E}"/>
              </a:ext>
            </a:extLst>
          </p:cNvPr>
          <p:cNvSpPr>
            <a:spLocks noGrp="1"/>
          </p:cNvSpPr>
          <p:nvPr>
            <p:ph type="title"/>
          </p:nvPr>
        </p:nvSpPr>
        <p:spPr>
          <a:xfrm>
            <a:off x="629841" y="457200"/>
            <a:ext cx="2949178" cy="1600200"/>
          </a:xfrm>
        </p:spPr>
        <p:txBody>
          <a:bodyPr anchor="b"/>
          <a:lstStyle>
            <a:lvl1pPr>
              <a:defRPr sz="2400"/>
            </a:lvl1pPr>
          </a:lstStyle>
          <a:p>
            <a:r>
              <a:rPr lang="nl-NL"/>
              <a:t>Klik om stijl te bewerken</a:t>
            </a:r>
          </a:p>
        </p:txBody>
      </p:sp>
      <p:sp>
        <p:nvSpPr>
          <p:cNvPr id="3" name="Tijdelijke aanduiding voor afbeelding 2">
            <a:extLst>
              <a:ext uri="{FF2B5EF4-FFF2-40B4-BE49-F238E27FC236}">
                <a16:creationId xmlns:a16="http://schemas.microsoft.com/office/drawing/2014/main" id="{F29A5E5E-06E9-4F89-B52E-6FDA27A33800}"/>
              </a:ext>
            </a:extLst>
          </p:cNvPr>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nl-NL" noProof="0"/>
          </a:p>
        </p:txBody>
      </p:sp>
      <p:sp>
        <p:nvSpPr>
          <p:cNvPr id="4" name="Tijdelijke aanduiding voor tekst 3">
            <a:extLst>
              <a:ext uri="{FF2B5EF4-FFF2-40B4-BE49-F238E27FC236}">
                <a16:creationId xmlns:a16="http://schemas.microsoft.com/office/drawing/2014/main" id="{5796A7A1-A5DE-4B72-90EE-DE3F6CE51A4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Tekststijl van het model bewerken</a:t>
            </a:r>
          </a:p>
        </p:txBody>
      </p:sp>
      <p:sp>
        <p:nvSpPr>
          <p:cNvPr id="5" name="Tijdelijke aanduiding voor datum 3">
            <a:extLst>
              <a:ext uri="{FF2B5EF4-FFF2-40B4-BE49-F238E27FC236}">
                <a16:creationId xmlns:a16="http://schemas.microsoft.com/office/drawing/2014/main" id="{3CE6F8FD-9848-43F3-8AB9-873FB6EDDC33}"/>
              </a:ext>
            </a:extLst>
          </p:cNvPr>
          <p:cNvSpPr>
            <a:spLocks noGrp="1"/>
          </p:cNvSpPr>
          <p:nvPr>
            <p:ph type="dt" sz="half" idx="10"/>
          </p:nvPr>
        </p:nvSpPr>
        <p:spPr/>
        <p:txBody>
          <a:bodyPr/>
          <a:lstStyle>
            <a:lvl1pPr>
              <a:defRPr/>
            </a:lvl1pPr>
          </a:lstStyle>
          <a:p>
            <a:pPr>
              <a:defRPr/>
            </a:pPr>
            <a:endParaRPr lang="nl-NL" altLang="nl-NL"/>
          </a:p>
        </p:txBody>
      </p:sp>
      <p:sp>
        <p:nvSpPr>
          <p:cNvPr id="6" name="Tijdelijke aanduiding voor voettekst 4">
            <a:extLst>
              <a:ext uri="{FF2B5EF4-FFF2-40B4-BE49-F238E27FC236}">
                <a16:creationId xmlns:a16="http://schemas.microsoft.com/office/drawing/2014/main" id="{B95B4EFF-F301-45F8-9274-570514800F65}"/>
              </a:ext>
            </a:extLst>
          </p:cNvPr>
          <p:cNvSpPr>
            <a:spLocks noGrp="1"/>
          </p:cNvSpPr>
          <p:nvPr>
            <p:ph type="ftr" sz="quarter" idx="11"/>
          </p:nvPr>
        </p:nvSpPr>
        <p:spPr/>
        <p:txBody>
          <a:bodyPr/>
          <a:lstStyle>
            <a:lvl1pPr>
              <a:defRPr/>
            </a:lvl1pPr>
          </a:lstStyle>
          <a:p>
            <a:pPr>
              <a:defRPr/>
            </a:pPr>
            <a:endParaRPr lang="nl-NL" altLang="nl-NL"/>
          </a:p>
        </p:txBody>
      </p:sp>
      <p:sp>
        <p:nvSpPr>
          <p:cNvPr id="7" name="Tijdelijke aanduiding voor dianummer 5">
            <a:extLst>
              <a:ext uri="{FF2B5EF4-FFF2-40B4-BE49-F238E27FC236}">
                <a16:creationId xmlns:a16="http://schemas.microsoft.com/office/drawing/2014/main" id="{E6D5E670-ACBA-4FC4-BDF8-04E37876C208}"/>
              </a:ext>
            </a:extLst>
          </p:cNvPr>
          <p:cNvSpPr>
            <a:spLocks noGrp="1"/>
          </p:cNvSpPr>
          <p:nvPr>
            <p:ph type="sldNum" sz="quarter" idx="12"/>
          </p:nvPr>
        </p:nvSpPr>
        <p:spPr/>
        <p:txBody>
          <a:bodyPr/>
          <a:lstStyle>
            <a:lvl1pPr>
              <a:defRPr/>
            </a:lvl1pPr>
          </a:lstStyle>
          <a:p>
            <a:pPr>
              <a:defRPr/>
            </a:pPr>
            <a:fld id="{BFE45F4B-05C4-4368-AD35-ED6CB72CA88C}" type="slidenum">
              <a:rPr lang="nl-NL" altLang="nl-NL"/>
              <a:pPr>
                <a:defRPr/>
              </a:pPr>
              <a:t>‹nr.›</a:t>
            </a:fld>
            <a:endParaRPr lang="nl-NL" altLang="nl-NL"/>
          </a:p>
        </p:txBody>
      </p:sp>
    </p:spTree>
    <p:extLst>
      <p:ext uri="{BB962C8B-B14F-4D97-AF65-F5344CB8AC3E}">
        <p14:creationId xmlns:p14="http://schemas.microsoft.com/office/powerpoint/2010/main" val="49951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jdelijke aanduiding voor titel 1">
            <a:extLst>
              <a:ext uri="{FF2B5EF4-FFF2-40B4-BE49-F238E27FC236}">
                <a16:creationId xmlns:a16="http://schemas.microsoft.com/office/drawing/2014/main" id="{4DA8BC6C-C761-49D4-9581-62B09BE1AF57}"/>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stijl te bewerken</a:t>
            </a:r>
          </a:p>
        </p:txBody>
      </p:sp>
      <p:sp>
        <p:nvSpPr>
          <p:cNvPr id="1027" name="Tijdelijke aanduiding voor tekst 2">
            <a:extLst>
              <a:ext uri="{FF2B5EF4-FFF2-40B4-BE49-F238E27FC236}">
                <a16:creationId xmlns:a16="http://schemas.microsoft.com/office/drawing/2014/main" id="{8D05FF64-68FC-4490-A237-29397489375D}"/>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Tekststijl van het model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4" name="Tijdelijke aanduiding voor datum 3">
            <a:extLst>
              <a:ext uri="{FF2B5EF4-FFF2-40B4-BE49-F238E27FC236}">
                <a16:creationId xmlns:a16="http://schemas.microsoft.com/office/drawing/2014/main" id="{FBF26E5B-3E44-431B-BB17-A75ED2D29CB9}"/>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nl-NL" altLang="nl-NL"/>
          </a:p>
        </p:txBody>
      </p:sp>
      <p:sp>
        <p:nvSpPr>
          <p:cNvPr id="5" name="Tijdelijke aanduiding voor voettekst 4">
            <a:extLst>
              <a:ext uri="{FF2B5EF4-FFF2-40B4-BE49-F238E27FC236}">
                <a16:creationId xmlns:a16="http://schemas.microsoft.com/office/drawing/2014/main" id="{62DEED22-7480-4C57-8E41-91ECE288DFCD}"/>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nl-NL" altLang="nl-NL"/>
          </a:p>
        </p:txBody>
      </p:sp>
      <p:sp>
        <p:nvSpPr>
          <p:cNvPr id="6" name="Tijdelijke aanduiding voor dianummer 5">
            <a:extLst>
              <a:ext uri="{FF2B5EF4-FFF2-40B4-BE49-F238E27FC236}">
                <a16:creationId xmlns:a16="http://schemas.microsoft.com/office/drawing/2014/main" id="{1994DA75-2BF7-4CF6-B98F-D59EC53FE3B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5B7F09D7-F432-4667-BD6E-B657C35DAA8A}" type="slidenum">
              <a:rPr lang="nl-NL" altLang="nl-NL"/>
              <a:pPr>
                <a:defRPr/>
              </a:pPr>
              <a:t>‹nr.›</a:t>
            </a:fld>
            <a:endParaRPr lang="nl-NL" altLang="nl-NL"/>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ideo" Target="https://www.youtube.com/embed/27t2_msadvQ" TargetMode="External"/><Relationship Id="rId5" Type="http://schemas.openxmlformats.org/officeDocument/2006/relationships/image" Target="../media/image3.jpe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ideo" Target="https://www.youtube.com/embed/JCMQ6OA84OA" TargetMode="External"/><Relationship Id="rId5" Type="http://schemas.openxmlformats.org/officeDocument/2006/relationships/image" Target="../media/image21.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a:extLst>
              <a:ext uri="{FF2B5EF4-FFF2-40B4-BE49-F238E27FC236}">
                <a16:creationId xmlns:a16="http://schemas.microsoft.com/office/drawing/2014/main" id="{C9AC953F-995E-43DE-B1EA-6DF6BC4A2FFD}"/>
              </a:ext>
            </a:extLst>
          </p:cNvPr>
          <p:cNvSpPr>
            <a:spLocks noGrp="1" noChangeArrowheads="1"/>
          </p:cNvSpPr>
          <p:nvPr>
            <p:ph type="ctrTitle"/>
          </p:nvPr>
        </p:nvSpPr>
        <p:spPr>
          <a:xfrm>
            <a:off x="827088" y="1935163"/>
            <a:ext cx="6858000" cy="863600"/>
          </a:xfrm>
        </p:spPr>
        <p:txBody>
          <a:bodyPr/>
          <a:lstStyle/>
          <a:p>
            <a:pPr eaLnBrk="1" hangingPunct="1"/>
            <a:r>
              <a:rPr lang="nl-NL" altLang="nl-NL" b="1"/>
              <a:t>PVC</a:t>
            </a:r>
          </a:p>
        </p:txBody>
      </p:sp>
      <p:pic>
        <p:nvPicPr>
          <p:cNvPr id="3075" name="Afbeelding 5">
            <a:extLst>
              <a:ext uri="{FF2B5EF4-FFF2-40B4-BE49-F238E27FC236}">
                <a16:creationId xmlns:a16="http://schemas.microsoft.com/office/drawing/2014/main" id="{73579008-6FC4-45EF-9DE0-2DD12136BD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2125" y="1122363"/>
            <a:ext cx="32400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AutoShape 9" descr="Afbeeldingsresultaat voor geranium stek">
            <a:extLst>
              <a:ext uri="{FF2B5EF4-FFF2-40B4-BE49-F238E27FC236}">
                <a16:creationId xmlns:a16="http://schemas.microsoft.com/office/drawing/2014/main" id="{C9F43400-A0F2-46FD-B355-EAF3507FAE3B}"/>
              </a:ext>
            </a:extLst>
          </p:cNvPr>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nl-NL" altLang="nl-NL"/>
          </a:p>
        </p:txBody>
      </p:sp>
      <p:sp>
        <p:nvSpPr>
          <p:cNvPr id="3077" name="AutoShape 11" descr="Afbeeldingsresultaat voor geranium stek">
            <a:extLst>
              <a:ext uri="{FF2B5EF4-FFF2-40B4-BE49-F238E27FC236}">
                <a16:creationId xmlns:a16="http://schemas.microsoft.com/office/drawing/2014/main" id="{187CD41A-DF1F-46CF-A0DE-6A76057DD56D}"/>
              </a:ext>
            </a:extLst>
          </p:cNvPr>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nl-NL" altLang="nl-NL"/>
          </a:p>
        </p:txBody>
      </p:sp>
      <p:sp>
        <p:nvSpPr>
          <p:cNvPr id="3078" name="AutoShape 9" descr="Afbeeldingsresultaat voor stroom">
            <a:extLst>
              <a:ext uri="{FF2B5EF4-FFF2-40B4-BE49-F238E27FC236}">
                <a16:creationId xmlns:a16="http://schemas.microsoft.com/office/drawing/2014/main" id="{46E2CAB3-7326-4E1F-AD01-8D715E6B420F}"/>
              </a:ext>
            </a:extLst>
          </p:cNvPr>
          <p:cNvSpPr>
            <a:spLocks noGrp="1" noChangeAspect="1" noChangeArrowheads="1"/>
          </p:cNvSpPr>
          <p:nvPr>
            <p:ph type="subTitle" idx="1"/>
          </p:nvPr>
        </p:nvSpPr>
        <p:spPr>
          <a:noFill/>
        </p:spPr>
        <p:txBody>
          <a:bodyPr/>
          <a:lstStyle/>
          <a:p>
            <a:endParaRPr lang="nl-NL" altLang="nl-NL"/>
          </a:p>
        </p:txBody>
      </p:sp>
      <p:pic>
        <p:nvPicPr>
          <p:cNvPr id="3079" name="Afbeelding 8">
            <a:extLst>
              <a:ext uri="{FF2B5EF4-FFF2-40B4-BE49-F238E27FC236}">
                <a16:creationId xmlns:a16="http://schemas.microsoft.com/office/drawing/2014/main" id="{69C5EEB8-B79C-433A-87C8-627DA3BA7B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3255963"/>
            <a:ext cx="5421312"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a:extLst>
              <a:ext uri="{FF2B5EF4-FFF2-40B4-BE49-F238E27FC236}">
                <a16:creationId xmlns:a16="http://schemas.microsoft.com/office/drawing/2014/main" id="{8E75E8DC-9BCE-4AD6-84AC-558CBB4CFBCF}"/>
              </a:ext>
            </a:extLst>
          </p:cNvPr>
          <p:cNvSpPr>
            <a:spLocks noGrp="1" noChangeArrowheads="1"/>
          </p:cNvSpPr>
          <p:nvPr>
            <p:ph type="title"/>
          </p:nvPr>
        </p:nvSpPr>
        <p:spPr>
          <a:xfrm>
            <a:off x="628650" y="838200"/>
            <a:ext cx="7886700" cy="996950"/>
          </a:xfrm>
        </p:spPr>
        <p:txBody>
          <a:bodyPr/>
          <a:lstStyle/>
          <a:p>
            <a:pPr eaLnBrk="1" hangingPunct="1"/>
            <a:r>
              <a:rPr lang="nl-NL" altLang="nl-NL" b="1"/>
              <a:t>PVC afvoerbuis</a:t>
            </a:r>
          </a:p>
        </p:txBody>
      </p:sp>
      <p:sp>
        <p:nvSpPr>
          <p:cNvPr id="5123" name="Tijdelijke aanduiding voor inhoud 2">
            <a:extLst>
              <a:ext uri="{FF2B5EF4-FFF2-40B4-BE49-F238E27FC236}">
                <a16:creationId xmlns:a16="http://schemas.microsoft.com/office/drawing/2014/main" id="{78D331C3-951F-47E0-A2EA-C411A6AE7584}"/>
              </a:ext>
            </a:extLst>
          </p:cNvPr>
          <p:cNvSpPr>
            <a:spLocks noGrp="1" noChangeArrowheads="1"/>
          </p:cNvSpPr>
          <p:nvPr>
            <p:ph idx="1"/>
          </p:nvPr>
        </p:nvSpPr>
        <p:spPr>
          <a:xfrm>
            <a:off x="676275" y="2133600"/>
            <a:ext cx="7567613" cy="4391025"/>
          </a:xfrm>
        </p:spPr>
        <p:txBody>
          <a:bodyPr/>
          <a:lstStyle/>
          <a:p>
            <a:pPr marL="0" indent="0">
              <a:buFont typeface="Arial" panose="020B0604020202020204" pitchFamily="34" charset="0"/>
              <a:buNone/>
            </a:pPr>
            <a:r>
              <a:rPr lang="nl-NL" altLang="nl-NL"/>
              <a:t>Bij een PVC afvoerbuis is de wanddikte van belang voor de belasting boven de grond. </a:t>
            </a:r>
          </a:p>
          <a:p>
            <a:pPr marL="0" indent="0">
              <a:buFont typeface="Arial" panose="020B0604020202020204" pitchFamily="34" charset="0"/>
              <a:buNone/>
            </a:pPr>
            <a:r>
              <a:rPr lang="nl-NL" altLang="nl-NL"/>
              <a:t>Komt er straks als de PVC afvoerbuis in de grond wordt verwerkt alleen iemand boven de PVC buis te lopen of komen er grote en zware vrachtwagens overheen. </a:t>
            </a:r>
          </a:p>
          <a:p>
            <a:pPr marL="0" indent="0">
              <a:buFont typeface="Arial" panose="020B0604020202020204" pitchFamily="34" charset="0"/>
              <a:buNone/>
            </a:pPr>
            <a:r>
              <a:rPr lang="nl-NL" altLang="nl-NL"/>
              <a:t>Het gaat dus om de druk van buitenaf op de PVC buis. </a:t>
            </a:r>
          </a:p>
          <a:p>
            <a:pPr marL="0" indent="0">
              <a:buFont typeface="Arial" panose="020B0604020202020204" pitchFamily="34" charset="0"/>
              <a:buNone/>
            </a:pPr>
            <a:r>
              <a:rPr lang="nl-NL" altLang="nl-NL"/>
              <a:t>De drukklasse die de PVC afvoerbuis aankan wordt aangegeven in SN1, SN2, SN4 of SN8. De meest gebruikte drukklasse is SN4. </a:t>
            </a:r>
            <a:br>
              <a:rPr lang="nl-NL" altLang="nl-NL"/>
            </a:br>
            <a:r>
              <a:rPr lang="nl-NL" altLang="nl-NL"/>
              <a:t>hoe hoger de klasse, hoe dikker en sterker de wanddikte van het PVC.</a:t>
            </a:r>
          </a:p>
        </p:txBody>
      </p:sp>
      <p:pic>
        <p:nvPicPr>
          <p:cNvPr id="17412" name="Afbeelding 6">
            <a:extLst>
              <a:ext uri="{FF2B5EF4-FFF2-40B4-BE49-F238E27FC236}">
                <a16:creationId xmlns:a16="http://schemas.microsoft.com/office/drawing/2014/main" id="{82862AAB-0146-492C-AC8E-E6F66C82F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1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a:extLst>
              <a:ext uri="{FF2B5EF4-FFF2-40B4-BE49-F238E27FC236}">
                <a16:creationId xmlns:a16="http://schemas.microsoft.com/office/drawing/2014/main" id="{73A46892-AFA8-4AB6-B615-EA2F7B658FE5}"/>
              </a:ext>
            </a:extLst>
          </p:cNvPr>
          <p:cNvSpPr>
            <a:spLocks noGrp="1" noChangeArrowheads="1"/>
          </p:cNvSpPr>
          <p:nvPr>
            <p:ph type="title"/>
          </p:nvPr>
        </p:nvSpPr>
        <p:spPr>
          <a:xfrm>
            <a:off x="628650" y="838200"/>
            <a:ext cx="7886700" cy="996950"/>
          </a:xfrm>
        </p:spPr>
        <p:txBody>
          <a:bodyPr/>
          <a:lstStyle/>
          <a:p>
            <a:pPr eaLnBrk="1" hangingPunct="1"/>
            <a:r>
              <a:rPr lang="nl-NL" altLang="nl-NL" b="1"/>
              <a:t>PVC afvoer leiding verbinden</a:t>
            </a:r>
          </a:p>
        </p:txBody>
      </p:sp>
      <p:sp>
        <p:nvSpPr>
          <p:cNvPr id="7171" name="Tijdelijke aanduiding voor inhoud 2">
            <a:extLst>
              <a:ext uri="{FF2B5EF4-FFF2-40B4-BE49-F238E27FC236}">
                <a16:creationId xmlns:a16="http://schemas.microsoft.com/office/drawing/2014/main" id="{4DCFCB71-E004-4973-8260-472257F6E883}"/>
              </a:ext>
            </a:extLst>
          </p:cNvPr>
          <p:cNvSpPr>
            <a:spLocks noGrp="1" noChangeArrowheads="1"/>
          </p:cNvSpPr>
          <p:nvPr>
            <p:ph idx="1"/>
          </p:nvPr>
        </p:nvSpPr>
        <p:spPr>
          <a:xfrm>
            <a:off x="676275" y="2133600"/>
            <a:ext cx="6919913" cy="4391025"/>
          </a:xfrm>
        </p:spPr>
        <p:txBody>
          <a:bodyPr/>
          <a:lstStyle/>
          <a:p>
            <a:pPr marL="0" indent="0">
              <a:buFont typeface="Arial" panose="020B0604020202020204" pitchFamily="34" charset="0"/>
              <a:buNone/>
              <a:defRPr/>
            </a:pPr>
            <a:r>
              <a:rPr lang="nl-NL" dirty="0"/>
              <a:t>Een PVC buis voor de afvoer van water kan op 2 manieren worden verbonden.</a:t>
            </a:r>
          </a:p>
          <a:p>
            <a:pPr marL="0" indent="0">
              <a:buFont typeface="Arial" panose="020B0604020202020204" pitchFamily="34" charset="0"/>
              <a:buNone/>
              <a:defRPr/>
            </a:pPr>
            <a:r>
              <a:rPr lang="nl-NL" dirty="0"/>
              <a:t> </a:t>
            </a:r>
          </a:p>
          <a:p>
            <a:pPr>
              <a:defRPr/>
            </a:pPr>
            <a:r>
              <a:rPr lang="nl-NL" dirty="0"/>
              <a:t>U kunt kiezen voor een PVC buis met een lijmverbinding </a:t>
            </a:r>
          </a:p>
          <a:p>
            <a:pPr marL="0" indent="0">
              <a:buFont typeface="Arial" panose="020B0604020202020204" pitchFamily="34" charset="0"/>
              <a:buNone/>
              <a:defRPr/>
            </a:pPr>
            <a:endParaRPr lang="nl-NL" dirty="0"/>
          </a:p>
          <a:p>
            <a:pPr>
              <a:defRPr/>
            </a:pPr>
            <a:r>
              <a:rPr lang="nl-NL" dirty="0"/>
              <a:t>of een PVC buis met een manchetverbinding.</a:t>
            </a:r>
          </a:p>
        </p:txBody>
      </p:sp>
      <p:pic>
        <p:nvPicPr>
          <p:cNvPr id="19460" name="Afbeelding 6">
            <a:extLst>
              <a:ext uri="{FF2B5EF4-FFF2-40B4-BE49-F238E27FC236}">
                <a16:creationId xmlns:a16="http://schemas.microsoft.com/office/drawing/2014/main" id="{ED4AF24A-ACEB-4956-AF7C-235870DDCA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Titel 1">
            <a:extLst>
              <a:ext uri="{FF2B5EF4-FFF2-40B4-BE49-F238E27FC236}">
                <a16:creationId xmlns:a16="http://schemas.microsoft.com/office/drawing/2014/main" id="{A29B656A-ED6A-4DE9-90A6-DE14C1F0F84C}"/>
              </a:ext>
            </a:extLst>
          </p:cNvPr>
          <p:cNvSpPr>
            <a:spLocks noGrp="1" noChangeArrowheads="1"/>
          </p:cNvSpPr>
          <p:nvPr>
            <p:ph type="title"/>
          </p:nvPr>
        </p:nvSpPr>
        <p:spPr>
          <a:xfrm>
            <a:off x="701675" y="838200"/>
            <a:ext cx="7813675" cy="996950"/>
          </a:xfrm>
        </p:spPr>
        <p:txBody>
          <a:bodyPr/>
          <a:lstStyle/>
          <a:p>
            <a:pPr eaLnBrk="1" hangingPunct="1"/>
            <a:r>
              <a:rPr lang="nl-NL" altLang="nl-NL" b="1"/>
              <a:t>Manchet verbindingen</a:t>
            </a:r>
          </a:p>
        </p:txBody>
      </p:sp>
      <p:sp>
        <p:nvSpPr>
          <p:cNvPr id="7171" name="Tijdelijke aanduiding voor inhoud 2">
            <a:extLst>
              <a:ext uri="{FF2B5EF4-FFF2-40B4-BE49-F238E27FC236}">
                <a16:creationId xmlns:a16="http://schemas.microsoft.com/office/drawing/2014/main" id="{A218B9E2-4FFB-414B-A872-C099D59583A2}"/>
              </a:ext>
            </a:extLst>
          </p:cNvPr>
          <p:cNvSpPr>
            <a:spLocks noGrp="1" noChangeArrowheads="1"/>
          </p:cNvSpPr>
          <p:nvPr>
            <p:ph idx="1"/>
          </p:nvPr>
        </p:nvSpPr>
        <p:spPr>
          <a:xfrm>
            <a:off x="676275" y="1377950"/>
            <a:ext cx="8216900" cy="5146675"/>
          </a:xfrm>
        </p:spPr>
        <p:txBody>
          <a:bodyPr/>
          <a:lstStyle/>
          <a:p>
            <a:pPr marL="0" indent="0">
              <a:buFont typeface="Arial" panose="020B0604020202020204" pitchFamily="34" charset="0"/>
              <a:buNone/>
              <a:defRPr/>
            </a:pPr>
            <a:r>
              <a:rPr lang="nl-NL" altLang="nl-NL" sz="2400" dirty="0">
                <a:solidFill>
                  <a:srgbClr val="666666"/>
                </a:solidFill>
                <a:latin typeface="opensans_regular"/>
              </a:rPr>
              <a:t>Manchet is een schuifverbinding.  </a:t>
            </a:r>
            <a:r>
              <a:rPr lang="nl-NL" altLang="nl-NL" sz="9600" dirty="0">
                <a:solidFill>
                  <a:srgbClr val="666666"/>
                </a:solidFill>
              </a:rPr>
              <a:t> </a:t>
            </a:r>
            <a:r>
              <a:rPr lang="nl-NL" altLang="nl-NL" sz="2400" dirty="0">
                <a:solidFill>
                  <a:srgbClr val="666666"/>
                </a:solidFill>
              </a:rPr>
              <a:t>                                   </a:t>
            </a:r>
            <a:br>
              <a:rPr lang="nl-NL" altLang="nl-NL" sz="2400" dirty="0">
                <a:solidFill>
                  <a:srgbClr val="666666"/>
                </a:solidFill>
                <a:latin typeface="opensans_regular"/>
              </a:rPr>
            </a:br>
            <a:r>
              <a:rPr lang="nl-NL" altLang="nl-NL" sz="2400" dirty="0">
                <a:solidFill>
                  <a:srgbClr val="666666"/>
                </a:solidFill>
                <a:latin typeface="opensans_regular"/>
              </a:rPr>
              <a:t>Deze heeft een mof met daarin een rubber rand. De buis (spie) schuift in de manchet en sluit af op het rubber. Deze verbinding hoeft niet te worden gelijmd met pvc lijm.</a:t>
            </a:r>
          </a:p>
          <a:p>
            <a:pPr marL="0" indent="0">
              <a:buFont typeface="Arial" panose="020B0604020202020204" pitchFamily="34" charset="0"/>
              <a:buNone/>
              <a:defRPr/>
            </a:pPr>
            <a:br>
              <a:rPr lang="nl-NL" altLang="nl-NL" sz="2400" dirty="0">
                <a:solidFill>
                  <a:srgbClr val="666666"/>
                </a:solidFill>
                <a:latin typeface="opensans_regular"/>
              </a:rPr>
            </a:br>
            <a:r>
              <a:rPr lang="nl-NL" altLang="nl-NL" sz="2400" dirty="0">
                <a:solidFill>
                  <a:srgbClr val="666666"/>
                </a:solidFill>
                <a:latin typeface="opensans_regular"/>
              </a:rPr>
              <a:t>Manchet verbindingen worden enkel toegepast op plaatsen die altijd bereikbaar en waar geen druk op de leiding staat zoals een hemelwaterafvoer.</a:t>
            </a:r>
          </a:p>
          <a:p>
            <a:pPr>
              <a:defRPr/>
            </a:pPr>
            <a:endParaRPr lang="nl-NL" altLang="nl-NL" dirty="0"/>
          </a:p>
        </p:txBody>
      </p:sp>
      <p:pic>
        <p:nvPicPr>
          <p:cNvPr id="21508" name="Afbeelding 6">
            <a:extLst>
              <a:ext uri="{FF2B5EF4-FFF2-40B4-BE49-F238E27FC236}">
                <a16:creationId xmlns:a16="http://schemas.microsoft.com/office/drawing/2014/main" id="{83C083C5-82F0-40C0-BDE5-0C5A4CA327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Rectangle 5">
            <a:extLst>
              <a:ext uri="{FF2B5EF4-FFF2-40B4-BE49-F238E27FC236}">
                <a16:creationId xmlns:a16="http://schemas.microsoft.com/office/drawing/2014/main" id="{D0425435-9560-4479-861F-029C132F93C1}"/>
              </a:ext>
            </a:extLst>
          </p:cNvPr>
          <p:cNvSpPr>
            <a:spLocks noChangeArrowheads="1"/>
          </p:cNvSpPr>
          <p:nvPr/>
        </p:nvSpPr>
        <p:spPr bwMode="auto">
          <a:xfrm>
            <a:off x="0" y="96523"/>
            <a:ext cx="65" cy="26415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63480"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nl-NL" altLang="nl-NL" sz="1300" dirty="0">
              <a:solidFill>
                <a:srgbClr val="666666"/>
              </a:solidFill>
              <a:latin typeface="opensans_regular"/>
            </a:endParaRPr>
          </a:p>
        </p:txBody>
      </p:sp>
      <p:pic>
        <p:nvPicPr>
          <p:cNvPr id="21510" name="Picture 6" descr="pvc verloopring met manchet">
            <a:extLst>
              <a:ext uri="{FF2B5EF4-FFF2-40B4-BE49-F238E27FC236}">
                <a16:creationId xmlns:a16="http://schemas.microsoft.com/office/drawing/2014/main" id="{F6D92CCD-A901-423C-A51B-532951B21E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9838" y="4941888"/>
            <a:ext cx="2003425"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a:extLst>
              <a:ext uri="{FF2B5EF4-FFF2-40B4-BE49-F238E27FC236}">
                <a16:creationId xmlns:a16="http://schemas.microsoft.com/office/drawing/2014/main" id="{D1379BC3-2CA1-49BA-B292-35065985B9B0}"/>
              </a:ext>
            </a:extLst>
          </p:cNvPr>
          <p:cNvSpPr>
            <a:spLocks noGrp="1" noChangeArrowheads="1"/>
          </p:cNvSpPr>
          <p:nvPr>
            <p:ph type="title"/>
          </p:nvPr>
        </p:nvSpPr>
        <p:spPr>
          <a:xfrm>
            <a:off x="628650" y="838200"/>
            <a:ext cx="7886700" cy="996950"/>
          </a:xfrm>
        </p:spPr>
        <p:txBody>
          <a:bodyPr/>
          <a:lstStyle/>
          <a:p>
            <a:pPr eaLnBrk="1" hangingPunct="1"/>
            <a:r>
              <a:rPr lang="nl-NL" altLang="nl-NL" b="1"/>
              <a:t>Manchet verbindingen</a:t>
            </a:r>
          </a:p>
        </p:txBody>
      </p:sp>
      <p:sp>
        <p:nvSpPr>
          <p:cNvPr id="7171" name="Tijdelijke aanduiding voor inhoud 2">
            <a:extLst>
              <a:ext uri="{FF2B5EF4-FFF2-40B4-BE49-F238E27FC236}">
                <a16:creationId xmlns:a16="http://schemas.microsoft.com/office/drawing/2014/main" id="{799F4850-B66C-4BCC-8087-29312697E53F}"/>
              </a:ext>
            </a:extLst>
          </p:cNvPr>
          <p:cNvSpPr>
            <a:spLocks noGrp="1" noChangeArrowheads="1"/>
          </p:cNvSpPr>
          <p:nvPr>
            <p:ph idx="1"/>
          </p:nvPr>
        </p:nvSpPr>
        <p:spPr>
          <a:xfrm>
            <a:off x="676275" y="2133600"/>
            <a:ext cx="7496175" cy="4391025"/>
          </a:xfrm>
        </p:spPr>
        <p:txBody>
          <a:bodyPr/>
          <a:lstStyle/>
          <a:p>
            <a:pPr marL="0" indent="0">
              <a:buFont typeface="Arial" panose="020B0604020202020204" pitchFamily="34" charset="0"/>
              <a:buNone/>
            </a:pPr>
            <a:r>
              <a:rPr lang="nl-NL" altLang="nl-NL"/>
              <a:t>Bij een PVC buis met een met manchet zaag je met een zaag de PVC buis op maat.</a:t>
            </a:r>
          </a:p>
          <a:p>
            <a:pPr marL="0" indent="0">
              <a:buFont typeface="Arial" panose="020B0604020202020204" pitchFamily="34" charset="0"/>
              <a:buNone/>
            </a:pPr>
            <a:endParaRPr lang="nl-NL" altLang="nl-NL"/>
          </a:p>
          <a:p>
            <a:pPr marL="0" indent="0">
              <a:buFont typeface="Arial" panose="020B0604020202020204" pitchFamily="34" charset="0"/>
              <a:buNone/>
            </a:pPr>
            <a:r>
              <a:rPr lang="nl-NL" altLang="nl-NL"/>
              <a:t>Verwijder de eventuele bramen met een vijl. </a:t>
            </a:r>
          </a:p>
          <a:p>
            <a:pPr marL="0" indent="0">
              <a:buFont typeface="Arial" panose="020B0604020202020204" pitchFamily="34" charset="0"/>
              <a:buNone/>
            </a:pPr>
            <a:endParaRPr lang="nl-NL" altLang="nl-NL"/>
          </a:p>
          <a:p>
            <a:pPr marL="0" indent="0">
              <a:buFont typeface="Arial" panose="020B0604020202020204" pitchFamily="34" charset="0"/>
              <a:buNone/>
            </a:pPr>
            <a:r>
              <a:rPr lang="nl-NL" altLang="nl-NL"/>
              <a:t>Vijl de afgezaagde rand iets schuin af. </a:t>
            </a:r>
          </a:p>
          <a:p>
            <a:pPr marL="0" indent="0">
              <a:buFont typeface="Arial" panose="020B0604020202020204" pitchFamily="34" charset="0"/>
              <a:buNone/>
            </a:pPr>
            <a:endParaRPr lang="nl-NL" altLang="nl-NL"/>
          </a:p>
          <a:p>
            <a:pPr marL="0" indent="0">
              <a:buFont typeface="Arial" panose="020B0604020202020204" pitchFamily="34" charset="0"/>
              <a:buNone/>
            </a:pPr>
            <a:r>
              <a:rPr lang="nl-NL" altLang="nl-NL"/>
              <a:t>Daarna reinigt en ontvet je de PVC buis met PVC reiniger. </a:t>
            </a:r>
          </a:p>
          <a:p>
            <a:pPr marL="0" indent="0">
              <a:buFont typeface="Arial" panose="020B0604020202020204" pitchFamily="34" charset="0"/>
              <a:buNone/>
            </a:pPr>
            <a:endParaRPr lang="nl-NL" altLang="nl-NL"/>
          </a:p>
          <a:p>
            <a:pPr marL="0" indent="0">
              <a:buFont typeface="Arial" panose="020B0604020202020204" pitchFamily="34" charset="0"/>
              <a:buNone/>
            </a:pPr>
            <a:r>
              <a:rPr lang="nl-NL" altLang="nl-NL"/>
              <a:t>Teken af hoever de buis in het manchet moet schuiven</a:t>
            </a:r>
          </a:p>
        </p:txBody>
      </p:sp>
      <p:pic>
        <p:nvPicPr>
          <p:cNvPr id="23556" name="Afbeelding 6">
            <a:extLst>
              <a:ext uri="{FF2B5EF4-FFF2-40B4-BE49-F238E27FC236}">
                <a16:creationId xmlns:a16="http://schemas.microsoft.com/office/drawing/2014/main" id="{A81F2CA3-0C23-43F8-8ECA-89CE1CA047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1">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a:extLst>
              <a:ext uri="{FF2B5EF4-FFF2-40B4-BE49-F238E27FC236}">
                <a16:creationId xmlns:a16="http://schemas.microsoft.com/office/drawing/2014/main" id="{05833895-0116-44B8-92CC-EE6D57892F85}"/>
              </a:ext>
            </a:extLst>
          </p:cNvPr>
          <p:cNvSpPr>
            <a:spLocks noGrp="1" noChangeArrowheads="1"/>
          </p:cNvSpPr>
          <p:nvPr>
            <p:ph type="title"/>
          </p:nvPr>
        </p:nvSpPr>
        <p:spPr>
          <a:xfrm>
            <a:off x="628650" y="838200"/>
            <a:ext cx="7886700" cy="996950"/>
          </a:xfrm>
        </p:spPr>
        <p:txBody>
          <a:bodyPr/>
          <a:lstStyle/>
          <a:p>
            <a:pPr eaLnBrk="1" hangingPunct="1"/>
            <a:r>
              <a:rPr lang="nl-NL" altLang="nl-NL" b="1"/>
              <a:t>Manchet verbindingen</a:t>
            </a:r>
          </a:p>
        </p:txBody>
      </p:sp>
      <p:sp>
        <p:nvSpPr>
          <p:cNvPr id="7171" name="Tijdelijke aanduiding voor inhoud 2">
            <a:extLst>
              <a:ext uri="{FF2B5EF4-FFF2-40B4-BE49-F238E27FC236}">
                <a16:creationId xmlns:a16="http://schemas.microsoft.com/office/drawing/2014/main" id="{F15912A4-47B0-4F43-9484-73490656B0F8}"/>
              </a:ext>
            </a:extLst>
          </p:cNvPr>
          <p:cNvSpPr>
            <a:spLocks noGrp="1" noChangeArrowheads="1"/>
          </p:cNvSpPr>
          <p:nvPr>
            <p:ph idx="1"/>
          </p:nvPr>
        </p:nvSpPr>
        <p:spPr>
          <a:xfrm>
            <a:off x="650875" y="2136775"/>
            <a:ext cx="7569200" cy="4391025"/>
          </a:xfrm>
        </p:spPr>
        <p:txBody>
          <a:bodyPr/>
          <a:lstStyle/>
          <a:p>
            <a:pPr marL="0" indent="0">
              <a:buFont typeface="Arial" panose="020B0604020202020204" pitchFamily="34" charset="0"/>
              <a:buNone/>
              <a:defRPr/>
            </a:pPr>
            <a:r>
              <a:rPr lang="nl-NL" dirty="0"/>
              <a:t>Op de rand van rubber in het manchet smeer je glijmiddel (zoals afwasmiddel of groene zeep), zodat de PVC buis met manchet en het te bevestigen PVC onderdeel gemakkelijk in elkaar schuiven.</a:t>
            </a:r>
          </a:p>
          <a:p>
            <a:pPr marL="0" indent="0">
              <a:buFont typeface="Arial" panose="020B0604020202020204" pitchFamily="34" charset="0"/>
              <a:buNone/>
              <a:defRPr/>
            </a:pPr>
            <a:endParaRPr lang="nl-NL" dirty="0"/>
          </a:p>
          <a:p>
            <a:pPr marL="0" indent="0">
              <a:buFont typeface="Arial" panose="020B0604020202020204" pitchFamily="34" charset="0"/>
              <a:buNone/>
              <a:defRPr/>
            </a:pPr>
            <a:r>
              <a:rPr lang="nl-NL" dirty="0"/>
              <a:t>Steek de PVC buis met manchet in het hulpstuk tot aan de stootrand en de manchetverbinding is klaar voor gebruik. </a:t>
            </a:r>
            <a:br>
              <a:rPr lang="nl-NL" dirty="0"/>
            </a:br>
            <a:r>
              <a:rPr lang="nl-NL" dirty="0"/>
              <a:t>Omdat u geen lijm heeft gebruikt, kan de nieuwe afvoerleiding meteen in gebruik worden genomen.</a:t>
            </a:r>
            <a:endParaRPr lang="nl-NL" altLang="nl-NL" dirty="0"/>
          </a:p>
          <a:p>
            <a:pPr>
              <a:defRPr/>
            </a:pPr>
            <a:endParaRPr lang="nl-NL" altLang="nl-NL" dirty="0"/>
          </a:p>
        </p:txBody>
      </p:sp>
      <p:pic>
        <p:nvPicPr>
          <p:cNvPr id="25604" name="Afbeelding 6">
            <a:extLst>
              <a:ext uri="{FF2B5EF4-FFF2-40B4-BE49-F238E27FC236}">
                <a16:creationId xmlns:a16="http://schemas.microsoft.com/office/drawing/2014/main" id="{FE10C7DF-3DD8-461A-A3BD-7F9BBA3D7B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a:extLst>
              <a:ext uri="{FF2B5EF4-FFF2-40B4-BE49-F238E27FC236}">
                <a16:creationId xmlns:a16="http://schemas.microsoft.com/office/drawing/2014/main" id="{F54FD81F-9C5D-4015-85FD-67935EA26A22}"/>
              </a:ext>
            </a:extLst>
          </p:cNvPr>
          <p:cNvSpPr>
            <a:spLocks noGrp="1" noChangeArrowheads="1"/>
          </p:cNvSpPr>
          <p:nvPr>
            <p:ph type="title"/>
          </p:nvPr>
        </p:nvSpPr>
        <p:spPr>
          <a:xfrm>
            <a:off x="628650" y="838200"/>
            <a:ext cx="7886700" cy="996950"/>
          </a:xfrm>
        </p:spPr>
        <p:txBody>
          <a:bodyPr/>
          <a:lstStyle/>
          <a:p>
            <a:pPr eaLnBrk="1" hangingPunct="1"/>
            <a:r>
              <a:rPr lang="nl-NL" altLang="nl-NL" b="1"/>
              <a:t>PVC buizen verlijmen</a:t>
            </a:r>
          </a:p>
        </p:txBody>
      </p:sp>
      <p:sp>
        <p:nvSpPr>
          <p:cNvPr id="7171" name="Tijdelijke aanduiding voor inhoud 2">
            <a:extLst>
              <a:ext uri="{FF2B5EF4-FFF2-40B4-BE49-F238E27FC236}">
                <a16:creationId xmlns:a16="http://schemas.microsoft.com/office/drawing/2014/main" id="{F15912A4-47B0-4F43-9484-73490656B0F8}"/>
              </a:ext>
            </a:extLst>
          </p:cNvPr>
          <p:cNvSpPr>
            <a:spLocks noGrp="1" noChangeArrowheads="1"/>
          </p:cNvSpPr>
          <p:nvPr>
            <p:ph idx="1"/>
          </p:nvPr>
        </p:nvSpPr>
        <p:spPr>
          <a:xfrm>
            <a:off x="676275" y="2133600"/>
            <a:ext cx="3671888" cy="4391025"/>
          </a:xfrm>
        </p:spPr>
        <p:txBody>
          <a:bodyPr/>
          <a:lstStyle/>
          <a:p>
            <a:pPr marL="0" indent="0">
              <a:buFont typeface="Arial" panose="020B0604020202020204" pitchFamily="34" charset="0"/>
              <a:buNone/>
              <a:defRPr/>
            </a:pPr>
            <a:r>
              <a:rPr lang="nl-NL" b="1" cap="all" dirty="0"/>
              <a:t>METEN</a:t>
            </a:r>
          </a:p>
          <a:p>
            <a:pPr marL="0" indent="0">
              <a:buFont typeface="Arial" panose="020B0604020202020204" pitchFamily="34" charset="0"/>
              <a:buNone/>
              <a:defRPr/>
            </a:pPr>
            <a:endParaRPr lang="nl-NL" b="1" cap="all" dirty="0"/>
          </a:p>
          <a:p>
            <a:pPr>
              <a:defRPr/>
            </a:pPr>
            <a:r>
              <a:rPr lang="nl-NL" dirty="0"/>
              <a:t>Meet de buislengte op en markeer deze met een permanent marker.</a:t>
            </a:r>
          </a:p>
          <a:p>
            <a:pPr>
              <a:defRPr/>
            </a:pPr>
            <a:endParaRPr lang="nl-NL" altLang="nl-NL" dirty="0"/>
          </a:p>
        </p:txBody>
      </p:sp>
      <p:pic>
        <p:nvPicPr>
          <p:cNvPr id="27652" name="Afbeelding 6">
            <a:extLst>
              <a:ext uri="{FF2B5EF4-FFF2-40B4-BE49-F238E27FC236}">
                <a16:creationId xmlns:a16="http://schemas.microsoft.com/office/drawing/2014/main" id="{0D45EF08-D531-4819-8D19-3524BBE47E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descr="Stap 1 Meten">
            <a:extLst>
              <a:ext uri="{FF2B5EF4-FFF2-40B4-BE49-F238E27FC236}">
                <a16:creationId xmlns:a16="http://schemas.microsoft.com/office/drawing/2014/main" id="{7B9D32ED-2E08-40AC-A7E1-A7DA9DC452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8163" y="2268538"/>
            <a:ext cx="3673475"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a:extLst>
              <a:ext uri="{FF2B5EF4-FFF2-40B4-BE49-F238E27FC236}">
                <a16:creationId xmlns:a16="http://schemas.microsoft.com/office/drawing/2014/main" id="{BA70DE48-DE35-4182-801F-5269252D7747}"/>
              </a:ext>
            </a:extLst>
          </p:cNvPr>
          <p:cNvSpPr>
            <a:spLocks noGrp="1" noChangeArrowheads="1"/>
          </p:cNvSpPr>
          <p:nvPr>
            <p:ph type="title"/>
          </p:nvPr>
        </p:nvSpPr>
        <p:spPr>
          <a:xfrm>
            <a:off x="628650" y="838200"/>
            <a:ext cx="7886700" cy="996950"/>
          </a:xfrm>
        </p:spPr>
        <p:txBody>
          <a:bodyPr/>
          <a:lstStyle/>
          <a:p>
            <a:pPr eaLnBrk="1" hangingPunct="1"/>
            <a:r>
              <a:rPr lang="nl-NL" altLang="nl-NL" b="1"/>
              <a:t>PVC buizen verlijmen</a:t>
            </a:r>
          </a:p>
        </p:txBody>
      </p:sp>
      <p:sp>
        <p:nvSpPr>
          <p:cNvPr id="7171" name="Tijdelijke aanduiding voor inhoud 2">
            <a:extLst>
              <a:ext uri="{FF2B5EF4-FFF2-40B4-BE49-F238E27FC236}">
                <a16:creationId xmlns:a16="http://schemas.microsoft.com/office/drawing/2014/main" id="{F15912A4-47B0-4F43-9484-73490656B0F8}"/>
              </a:ext>
            </a:extLst>
          </p:cNvPr>
          <p:cNvSpPr>
            <a:spLocks noGrp="1" noChangeArrowheads="1"/>
          </p:cNvSpPr>
          <p:nvPr>
            <p:ph idx="1"/>
          </p:nvPr>
        </p:nvSpPr>
        <p:spPr>
          <a:xfrm>
            <a:off x="676275" y="2133600"/>
            <a:ext cx="4471988" cy="4391025"/>
          </a:xfrm>
        </p:spPr>
        <p:txBody>
          <a:bodyPr/>
          <a:lstStyle/>
          <a:p>
            <a:pPr marL="0" indent="0">
              <a:buFont typeface="Arial" panose="020B0604020202020204" pitchFamily="34" charset="0"/>
              <a:buNone/>
              <a:defRPr/>
            </a:pPr>
            <a:r>
              <a:rPr lang="nl-NL" b="1" cap="all" dirty="0"/>
              <a:t>ZAGEN</a:t>
            </a:r>
          </a:p>
          <a:p>
            <a:pPr>
              <a:defRPr/>
            </a:pPr>
            <a:r>
              <a:rPr lang="nl-NL" dirty="0"/>
              <a:t>Zaag de buis haaks af op de juiste lengte.</a:t>
            </a:r>
            <a:endParaRPr lang="nl-NL" altLang="nl-NL" dirty="0"/>
          </a:p>
        </p:txBody>
      </p:sp>
      <p:pic>
        <p:nvPicPr>
          <p:cNvPr id="29700" name="Afbeelding 6">
            <a:extLst>
              <a:ext uri="{FF2B5EF4-FFF2-40B4-BE49-F238E27FC236}">
                <a16:creationId xmlns:a16="http://schemas.microsoft.com/office/drawing/2014/main" id="{62FFD3E2-3575-4FDC-AB13-0D59C36114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Afbeelding 1">
            <a:extLst>
              <a:ext uri="{FF2B5EF4-FFF2-40B4-BE49-F238E27FC236}">
                <a16:creationId xmlns:a16="http://schemas.microsoft.com/office/drawing/2014/main" id="{EEF7164E-F709-4BAA-936D-0018D361DC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2565400"/>
            <a:ext cx="355758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Titel 1">
            <a:extLst>
              <a:ext uri="{FF2B5EF4-FFF2-40B4-BE49-F238E27FC236}">
                <a16:creationId xmlns:a16="http://schemas.microsoft.com/office/drawing/2014/main" id="{F445D569-7626-45A9-92FD-A694C279DCD2}"/>
              </a:ext>
            </a:extLst>
          </p:cNvPr>
          <p:cNvSpPr>
            <a:spLocks noGrp="1" noChangeArrowheads="1"/>
          </p:cNvSpPr>
          <p:nvPr>
            <p:ph type="title"/>
          </p:nvPr>
        </p:nvSpPr>
        <p:spPr>
          <a:xfrm>
            <a:off x="628650" y="838200"/>
            <a:ext cx="7886700" cy="996950"/>
          </a:xfrm>
        </p:spPr>
        <p:txBody>
          <a:bodyPr/>
          <a:lstStyle/>
          <a:p>
            <a:pPr eaLnBrk="1" hangingPunct="1"/>
            <a:r>
              <a:rPr lang="nl-NL" altLang="nl-NL" b="1"/>
              <a:t>PVC buizen verlijmen</a:t>
            </a:r>
          </a:p>
        </p:txBody>
      </p:sp>
      <p:sp>
        <p:nvSpPr>
          <p:cNvPr id="7171" name="Tijdelijke aanduiding voor inhoud 2">
            <a:extLst>
              <a:ext uri="{FF2B5EF4-FFF2-40B4-BE49-F238E27FC236}">
                <a16:creationId xmlns:a16="http://schemas.microsoft.com/office/drawing/2014/main" id="{F15912A4-47B0-4F43-9484-73490656B0F8}"/>
              </a:ext>
            </a:extLst>
          </p:cNvPr>
          <p:cNvSpPr>
            <a:spLocks noGrp="1" noChangeArrowheads="1"/>
          </p:cNvSpPr>
          <p:nvPr>
            <p:ph idx="1"/>
          </p:nvPr>
        </p:nvSpPr>
        <p:spPr>
          <a:xfrm>
            <a:off x="676275" y="2133600"/>
            <a:ext cx="4183063" cy="4391025"/>
          </a:xfrm>
        </p:spPr>
        <p:txBody>
          <a:bodyPr/>
          <a:lstStyle/>
          <a:p>
            <a:pPr marL="0" indent="0">
              <a:buFont typeface="Arial" panose="020B0604020202020204" pitchFamily="34" charset="0"/>
              <a:buNone/>
              <a:defRPr/>
            </a:pPr>
            <a:r>
              <a:rPr lang="nl-NL" b="1" cap="all" dirty="0"/>
              <a:t>ONTBRAMEN</a:t>
            </a:r>
          </a:p>
          <a:p>
            <a:pPr>
              <a:defRPr/>
            </a:pPr>
            <a:r>
              <a:rPr lang="nl-NL" dirty="0"/>
              <a:t>Ontbraam de binnenzijde van het uiteinde van de buis . Dit zorgt ervoor dat het buiseind glad en gaaf is.</a:t>
            </a:r>
          </a:p>
          <a:p>
            <a:pPr>
              <a:defRPr/>
            </a:pPr>
            <a:endParaRPr lang="nl-NL" altLang="nl-NL" dirty="0"/>
          </a:p>
        </p:txBody>
      </p:sp>
      <p:pic>
        <p:nvPicPr>
          <p:cNvPr id="31748" name="Afbeelding 6">
            <a:extLst>
              <a:ext uri="{FF2B5EF4-FFF2-40B4-BE49-F238E27FC236}">
                <a16:creationId xmlns:a16="http://schemas.microsoft.com/office/drawing/2014/main" id="{6C5AD88A-A921-4B6E-9EA5-A583527170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2" descr="Stap 4 Ontbramen">
            <a:extLst>
              <a:ext uri="{FF2B5EF4-FFF2-40B4-BE49-F238E27FC236}">
                <a16:creationId xmlns:a16="http://schemas.microsoft.com/office/drawing/2014/main" id="{450616C2-C80B-480F-96F8-D41572ECF7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2276475"/>
            <a:ext cx="4183062"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Titel 1">
            <a:extLst>
              <a:ext uri="{FF2B5EF4-FFF2-40B4-BE49-F238E27FC236}">
                <a16:creationId xmlns:a16="http://schemas.microsoft.com/office/drawing/2014/main" id="{A0F95E83-0FB9-48AF-A134-E5F8DFAF54B1}"/>
              </a:ext>
            </a:extLst>
          </p:cNvPr>
          <p:cNvSpPr>
            <a:spLocks noGrp="1" noChangeArrowheads="1"/>
          </p:cNvSpPr>
          <p:nvPr>
            <p:ph type="title"/>
          </p:nvPr>
        </p:nvSpPr>
        <p:spPr>
          <a:xfrm>
            <a:off x="628650" y="838200"/>
            <a:ext cx="7886700" cy="996950"/>
          </a:xfrm>
        </p:spPr>
        <p:txBody>
          <a:bodyPr/>
          <a:lstStyle/>
          <a:p>
            <a:pPr eaLnBrk="1" hangingPunct="1"/>
            <a:r>
              <a:rPr lang="nl-NL" altLang="nl-NL" b="1"/>
              <a:t>PVC buizen verlijmen</a:t>
            </a:r>
          </a:p>
        </p:txBody>
      </p:sp>
      <p:sp>
        <p:nvSpPr>
          <p:cNvPr id="7171" name="Tijdelijke aanduiding voor inhoud 2">
            <a:extLst>
              <a:ext uri="{FF2B5EF4-FFF2-40B4-BE49-F238E27FC236}">
                <a16:creationId xmlns:a16="http://schemas.microsoft.com/office/drawing/2014/main" id="{F15912A4-47B0-4F43-9484-73490656B0F8}"/>
              </a:ext>
            </a:extLst>
          </p:cNvPr>
          <p:cNvSpPr>
            <a:spLocks noGrp="1" noChangeArrowheads="1"/>
          </p:cNvSpPr>
          <p:nvPr>
            <p:ph idx="1"/>
          </p:nvPr>
        </p:nvSpPr>
        <p:spPr>
          <a:xfrm>
            <a:off x="676275" y="2133600"/>
            <a:ext cx="4183063" cy="4391025"/>
          </a:xfrm>
        </p:spPr>
        <p:txBody>
          <a:bodyPr/>
          <a:lstStyle/>
          <a:p>
            <a:pPr marL="0" indent="0">
              <a:buFont typeface="Arial" panose="020B0604020202020204" pitchFamily="34" charset="0"/>
              <a:buNone/>
              <a:defRPr/>
            </a:pPr>
            <a:r>
              <a:rPr lang="nl-NL" b="1" cap="all" dirty="0"/>
              <a:t>INSTEEKDIEPTE MARKEREN</a:t>
            </a:r>
          </a:p>
          <a:p>
            <a:pPr>
              <a:defRPr/>
            </a:pPr>
            <a:r>
              <a:rPr lang="nl-NL" dirty="0"/>
              <a:t>Markeer de insteekdiepte (het lijmvlak) op de buis. Dit is belangrijk om straks niet te veel lijm op de buis aan te brengen wat de buis kan aantasten en de verbinding verzwakt.</a:t>
            </a:r>
            <a:br>
              <a:rPr lang="nl-NL" dirty="0"/>
            </a:br>
            <a:r>
              <a:rPr lang="nl-NL" dirty="0"/>
              <a:t>Ook weet je dan hoever je de buis in de mof moet drukken.</a:t>
            </a:r>
          </a:p>
          <a:p>
            <a:pPr marL="0" indent="0">
              <a:buFont typeface="Arial" panose="020B0604020202020204" pitchFamily="34" charset="0"/>
              <a:buNone/>
              <a:defRPr/>
            </a:pPr>
            <a:endParaRPr lang="nl-NL" dirty="0"/>
          </a:p>
          <a:p>
            <a:pPr>
              <a:defRPr/>
            </a:pPr>
            <a:endParaRPr lang="nl-NL" altLang="nl-NL" dirty="0"/>
          </a:p>
        </p:txBody>
      </p:sp>
      <p:pic>
        <p:nvPicPr>
          <p:cNvPr id="33796" name="Afbeelding 6">
            <a:extLst>
              <a:ext uri="{FF2B5EF4-FFF2-40B4-BE49-F238E27FC236}">
                <a16:creationId xmlns:a16="http://schemas.microsoft.com/office/drawing/2014/main" id="{87BC3344-49A8-47ED-9D34-6EC1365F93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2" descr="Stap 5 Insteekdiepte markeren">
            <a:extLst>
              <a:ext uri="{FF2B5EF4-FFF2-40B4-BE49-F238E27FC236}">
                <a16:creationId xmlns:a16="http://schemas.microsoft.com/office/drawing/2014/main" id="{C9C1F7D0-A9D5-4505-B4D1-A7573612BD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6000" y="2139950"/>
            <a:ext cx="4183063"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Titel 1">
            <a:extLst>
              <a:ext uri="{FF2B5EF4-FFF2-40B4-BE49-F238E27FC236}">
                <a16:creationId xmlns:a16="http://schemas.microsoft.com/office/drawing/2014/main" id="{C833E82C-B45B-4938-88AF-0D728A403C87}"/>
              </a:ext>
            </a:extLst>
          </p:cNvPr>
          <p:cNvSpPr>
            <a:spLocks noGrp="1" noChangeArrowheads="1"/>
          </p:cNvSpPr>
          <p:nvPr>
            <p:ph type="title"/>
          </p:nvPr>
        </p:nvSpPr>
        <p:spPr>
          <a:xfrm>
            <a:off x="628650" y="838200"/>
            <a:ext cx="7886700" cy="996950"/>
          </a:xfrm>
        </p:spPr>
        <p:txBody>
          <a:bodyPr/>
          <a:lstStyle/>
          <a:p>
            <a:pPr eaLnBrk="1" hangingPunct="1"/>
            <a:r>
              <a:rPr lang="nl-NL" altLang="nl-NL" b="1"/>
              <a:t>PVC buizen verlijmen</a:t>
            </a:r>
          </a:p>
        </p:txBody>
      </p:sp>
      <p:sp>
        <p:nvSpPr>
          <p:cNvPr id="7171" name="Tijdelijke aanduiding voor inhoud 2">
            <a:extLst>
              <a:ext uri="{FF2B5EF4-FFF2-40B4-BE49-F238E27FC236}">
                <a16:creationId xmlns:a16="http://schemas.microsoft.com/office/drawing/2014/main" id="{F15912A4-47B0-4F43-9484-73490656B0F8}"/>
              </a:ext>
            </a:extLst>
          </p:cNvPr>
          <p:cNvSpPr>
            <a:spLocks noGrp="1" noChangeArrowheads="1"/>
          </p:cNvSpPr>
          <p:nvPr>
            <p:ph idx="1"/>
          </p:nvPr>
        </p:nvSpPr>
        <p:spPr>
          <a:xfrm>
            <a:off x="676275" y="2133600"/>
            <a:ext cx="4256088" cy="4391025"/>
          </a:xfrm>
        </p:spPr>
        <p:txBody>
          <a:bodyPr/>
          <a:lstStyle/>
          <a:p>
            <a:pPr marL="0" indent="0">
              <a:buFont typeface="Arial" panose="020B0604020202020204" pitchFamily="34" charset="0"/>
              <a:buNone/>
              <a:defRPr/>
            </a:pPr>
            <a:r>
              <a:rPr lang="nl-NL" b="1" cap="all" dirty="0"/>
              <a:t>MONTAGESTAND MARKEREN</a:t>
            </a:r>
          </a:p>
          <a:p>
            <a:pPr>
              <a:defRPr/>
            </a:pPr>
            <a:r>
              <a:rPr lang="nl-NL" dirty="0"/>
              <a:t>Markeer de juiste montagestand van de fitting, een eenmaal gemaakte lijmverbinding is niet </a:t>
            </a:r>
            <a:r>
              <a:rPr lang="nl-NL" dirty="0" err="1"/>
              <a:t>nastelbaar</a:t>
            </a:r>
            <a:r>
              <a:rPr lang="nl-NL" dirty="0"/>
              <a:t>.</a:t>
            </a:r>
          </a:p>
          <a:p>
            <a:pPr>
              <a:defRPr/>
            </a:pPr>
            <a:endParaRPr lang="nl-NL" altLang="nl-NL" dirty="0"/>
          </a:p>
        </p:txBody>
      </p:sp>
      <p:pic>
        <p:nvPicPr>
          <p:cNvPr id="35844" name="Afbeelding 6">
            <a:extLst>
              <a:ext uri="{FF2B5EF4-FFF2-40B4-BE49-F238E27FC236}">
                <a16:creationId xmlns:a16="http://schemas.microsoft.com/office/drawing/2014/main" id="{36FBC4A9-5E96-4445-9C5C-F49720CAD2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2" descr="Stap 6 Montagestand markeren">
            <a:extLst>
              <a:ext uri="{FF2B5EF4-FFF2-40B4-BE49-F238E27FC236}">
                <a16:creationId xmlns:a16="http://schemas.microsoft.com/office/drawing/2014/main" id="{1C9E0845-D8F3-46AD-B44A-037FC0DF7C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7413" y="2159000"/>
            <a:ext cx="4086225" cy="306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a:extLst>
              <a:ext uri="{FF2B5EF4-FFF2-40B4-BE49-F238E27FC236}">
                <a16:creationId xmlns:a16="http://schemas.microsoft.com/office/drawing/2014/main" id="{ABA9AE5C-E1FE-464E-A56D-7A5EDEFDFDED}"/>
              </a:ext>
            </a:extLst>
          </p:cNvPr>
          <p:cNvSpPr>
            <a:spLocks noGrp="1" noChangeArrowheads="1"/>
          </p:cNvSpPr>
          <p:nvPr>
            <p:ph type="title"/>
          </p:nvPr>
        </p:nvSpPr>
        <p:spPr/>
        <p:txBody>
          <a:bodyPr/>
          <a:lstStyle/>
          <a:p>
            <a:pPr eaLnBrk="1" hangingPunct="1"/>
            <a:r>
              <a:rPr lang="nl-NL" altLang="nl-NL" b="1"/>
              <a:t>Aftrap</a:t>
            </a:r>
          </a:p>
        </p:txBody>
      </p:sp>
      <p:pic>
        <p:nvPicPr>
          <p:cNvPr id="4099" name="Afbeelding 6">
            <a:extLst>
              <a:ext uri="{FF2B5EF4-FFF2-40B4-BE49-F238E27FC236}">
                <a16:creationId xmlns:a16="http://schemas.microsoft.com/office/drawing/2014/main" id="{09E6EFB4-CFE2-4CA3-A27E-E026A0432E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Afbeelding 3">
            <a:extLst>
              <a:ext uri="{FF2B5EF4-FFF2-40B4-BE49-F238E27FC236}">
                <a16:creationId xmlns:a16="http://schemas.microsoft.com/office/drawing/2014/main" id="{22DF00A9-30B3-47E7-8C11-5904CAD8B9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4938"/>
            <a:ext cx="9144000" cy="513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Titel 1">
            <a:extLst>
              <a:ext uri="{FF2B5EF4-FFF2-40B4-BE49-F238E27FC236}">
                <a16:creationId xmlns:a16="http://schemas.microsoft.com/office/drawing/2014/main" id="{8DEC5FD6-90A6-4BF6-85C6-CFB9206CB998}"/>
              </a:ext>
            </a:extLst>
          </p:cNvPr>
          <p:cNvSpPr>
            <a:spLocks noGrp="1" noChangeArrowheads="1"/>
          </p:cNvSpPr>
          <p:nvPr>
            <p:ph type="title"/>
          </p:nvPr>
        </p:nvSpPr>
        <p:spPr>
          <a:xfrm>
            <a:off x="628650" y="838200"/>
            <a:ext cx="7886700" cy="996950"/>
          </a:xfrm>
        </p:spPr>
        <p:txBody>
          <a:bodyPr/>
          <a:lstStyle/>
          <a:p>
            <a:pPr eaLnBrk="1" hangingPunct="1"/>
            <a:r>
              <a:rPr lang="nl-NL" altLang="nl-NL" b="1"/>
              <a:t>PVC buizen verlijmen</a:t>
            </a:r>
          </a:p>
        </p:txBody>
      </p:sp>
      <p:sp>
        <p:nvSpPr>
          <p:cNvPr id="7171" name="Tijdelijke aanduiding voor inhoud 2">
            <a:extLst>
              <a:ext uri="{FF2B5EF4-FFF2-40B4-BE49-F238E27FC236}">
                <a16:creationId xmlns:a16="http://schemas.microsoft.com/office/drawing/2014/main" id="{F15912A4-47B0-4F43-9484-73490656B0F8}"/>
              </a:ext>
            </a:extLst>
          </p:cNvPr>
          <p:cNvSpPr>
            <a:spLocks noGrp="1" noChangeArrowheads="1"/>
          </p:cNvSpPr>
          <p:nvPr>
            <p:ph idx="1"/>
          </p:nvPr>
        </p:nvSpPr>
        <p:spPr>
          <a:xfrm>
            <a:off x="676275" y="2133600"/>
            <a:ext cx="4471988" cy="4391025"/>
          </a:xfrm>
        </p:spPr>
        <p:txBody>
          <a:bodyPr/>
          <a:lstStyle/>
          <a:p>
            <a:pPr marL="0" indent="0">
              <a:buFont typeface="Arial" panose="020B0604020202020204" pitchFamily="34" charset="0"/>
              <a:buNone/>
              <a:defRPr/>
            </a:pPr>
            <a:r>
              <a:rPr lang="nl-NL" b="1" cap="all" dirty="0"/>
              <a:t>BINNENZIJDE REINIGEN</a:t>
            </a:r>
          </a:p>
          <a:p>
            <a:pPr>
              <a:defRPr/>
            </a:pPr>
            <a:r>
              <a:rPr lang="nl-NL" dirty="0"/>
              <a:t>Reinig de binnenzijde van de fitting met een PVC cleaner en pluisvrije doek of papier. </a:t>
            </a:r>
            <a:br>
              <a:rPr lang="nl-NL" dirty="0"/>
            </a:br>
            <a:r>
              <a:rPr lang="nl-NL" dirty="0"/>
              <a:t>Reinigen zorgt voor een vuil en vetvrij oppervlak en tevens voor een chemische voorbewerking (voorweken) ten behoeve van een betere hechting. </a:t>
            </a:r>
            <a:br>
              <a:rPr lang="nl-NL" dirty="0"/>
            </a:br>
            <a:r>
              <a:rPr lang="nl-NL" dirty="0"/>
              <a:t>Laat de delen goed drogen om kans op condensvorming te verkleinen.</a:t>
            </a:r>
          </a:p>
          <a:p>
            <a:pPr>
              <a:defRPr/>
            </a:pPr>
            <a:endParaRPr lang="nl-NL" altLang="nl-NL" dirty="0"/>
          </a:p>
        </p:txBody>
      </p:sp>
      <p:pic>
        <p:nvPicPr>
          <p:cNvPr id="37892" name="Afbeelding 6">
            <a:extLst>
              <a:ext uri="{FF2B5EF4-FFF2-40B4-BE49-F238E27FC236}">
                <a16:creationId xmlns:a16="http://schemas.microsoft.com/office/drawing/2014/main" id="{201FC551-4AC8-4963-A139-27BFFBF648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2" descr="Stap 7 Binnenzijde reinigen">
            <a:extLst>
              <a:ext uri="{FF2B5EF4-FFF2-40B4-BE49-F238E27FC236}">
                <a16:creationId xmlns:a16="http://schemas.microsoft.com/office/drawing/2014/main" id="{970D1FFB-F678-4C51-BD29-ED8690E782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2492375"/>
            <a:ext cx="3727450"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Titel 1">
            <a:extLst>
              <a:ext uri="{FF2B5EF4-FFF2-40B4-BE49-F238E27FC236}">
                <a16:creationId xmlns:a16="http://schemas.microsoft.com/office/drawing/2014/main" id="{73CE8D33-1815-40C9-82AE-27A4C739C0A5}"/>
              </a:ext>
            </a:extLst>
          </p:cNvPr>
          <p:cNvSpPr>
            <a:spLocks noGrp="1" noChangeArrowheads="1"/>
          </p:cNvSpPr>
          <p:nvPr>
            <p:ph type="title"/>
          </p:nvPr>
        </p:nvSpPr>
        <p:spPr>
          <a:xfrm>
            <a:off x="628650" y="838200"/>
            <a:ext cx="7886700" cy="996950"/>
          </a:xfrm>
        </p:spPr>
        <p:txBody>
          <a:bodyPr/>
          <a:lstStyle/>
          <a:p>
            <a:pPr eaLnBrk="1" hangingPunct="1"/>
            <a:r>
              <a:rPr lang="nl-NL" altLang="nl-NL" b="1"/>
              <a:t>PVC buizen verlijmen</a:t>
            </a:r>
          </a:p>
        </p:txBody>
      </p:sp>
      <p:sp>
        <p:nvSpPr>
          <p:cNvPr id="7171" name="Tijdelijke aanduiding voor inhoud 2">
            <a:extLst>
              <a:ext uri="{FF2B5EF4-FFF2-40B4-BE49-F238E27FC236}">
                <a16:creationId xmlns:a16="http://schemas.microsoft.com/office/drawing/2014/main" id="{F15912A4-47B0-4F43-9484-73490656B0F8}"/>
              </a:ext>
            </a:extLst>
          </p:cNvPr>
          <p:cNvSpPr>
            <a:spLocks noGrp="1" noChangeArrowheads="1"/>
          </p:cNvSpPr>
          <p:nvPr>
            <p:ph idx="1"/>
          </p:nvPr>
        </p:nvSpPr>
        <p:spPr>
          <a:xfrm>
            <a:off x="676275" y="2133600"/>
            <a:ext cx="4471988" cy="4391025"/>
          </a:xfrm>
        </p:spPr>
        <p:txBody>
          <a:bodyPr/>
          <a:lstStyle/>
          <a:p>
            <a:pPr marL="0" indent="0">
              <a:buFont typeface="Arial" panose="020B0604020202020204" pitchFamily="34" charset="0"/>
              <a:buNone/>
              <a:defRPr/>
            </a:pPr>
            <a:r>
              <a:rPr lang="nl-NL" b="1" cap="all" dirty="0"/>
              <a:t>BUITENZIJDE REINIGEN</a:t>
            </a:r>
          </a:p>
          <a:p>
            <a:pPr>
              <a:defRPr/>
            </a:pPr>
            <a:r>
              <a:rPr lang="nl-NL" dirty="0">
                <a:solidFill>
                  <a:prstClr val="black"/>
                </a:solidFill>
              </a:rPr>
              <a:t>Reinig de buitenzijde van de fitting met een PVC cleaner en pluisvrije doek of papier. </a:t>
            </a:r>
            <a:br>
              <a:rPr lang="nl-NL" dirty="0">
                <a:solidFill>
                  <a:prstClr val="black"/>
                </a:solidFill>
              </a:rPr>
            </a:br>
            <a:endParaRPr lang="nl-NL" altLang="nl-NL" dirty="0"/>
          </a:p>
        </p:txBody>
      </p:sp>
      <p:pic>
        <p:nvPicPr>
          <p:cNvPr id="39940" name="Afbeelding 6">
            <a:extLst>
              <a:ext uri="{FF2B5EF4-FFF2-40B4-BE49-F238E27FC236}">
                <a16:creationId xmlns:a16="http://schemas.microsoft.com/office/drawing/2014/main" id="{38E9A31A-6AAF-4162-9C1F-F0EFBCDE3B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2" descr="Stap 8 Buitenzijde reinigen">
            <a:extLst>
              <a:ext uri="{FF2B5EF4-FFF2-40B4-BE49-F238E27FC236}">
                <a16:creationId xmlns:a16="http://schemas.microsoft.com/office/drawing/2014/main" id="{245CF3FC-D495-46DE-A2D8-E79CF999F5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2492375"/>
            <a:ext cx="37465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Titel 1">
            <a:extLst>
              <a:ext uri="{FF2B5EF4-FFF2-40B4-BE49-F238E27FC236}">
                <a16:creationId xmlns:a16="http://schemas.microsoft.com/office/drawing/2014/main" id="{3D6BB2E4-16E9-437A-ACCB-B11C80629BF3}"/>
              </a:ext>
            </a:extLst>
          </p:cNvPr>
          <p:cNvSpPr>
            <a:spLocks noGrp="1" noChangeArrowheads="1"/>
          </p:cNvSpPr>
          <p:nvPr>
            <p:ph type="title"/>
          </p:nvPr>
        </p:nvSpPr>
        <p:spPr>
          <a:xfrm>
            <a:off x="628650" y="838200"/>
            <a:ext cx="7886700" cy="996950"/>
          </a:xfrm>
        </p:spPr>
        <p:txBody>
          <a:bodyPr/>
          <a:lstStyle/>
          <a:p>
            <a:pPr eaLnBrk="1" hangingPunct="1"/>
            <a:r>
              <a:rPr lang="nl-NL" altLang="nl-NL" b="1"/>
              <a:t>PVC buizen verlijmen</a:t>
            </a:r>
          </a:p>
        </p:txBody>
      </p:sp>
      <p:sp>
        <p:nvSpPr>
          <p:cNvPr id="7171" name="Tijdelijke aanduiding voor inhoud 2">
            <a:extLst>
              <a:ext uri="{FF2B5EF4-FFF2-40B4-BE49-F238E27FC236}">
                <a16:creationId xmlns:a16="http://schemas.microsoft.com/office/drawing/2014/main" id="{F15912A4-47B0-4F43-9484-73490656B0F8}"/>
              </a:ext>
            </a:extLst>
          </p:cNvPr>
          <p:cNvSpPr>
            <a:spLocks noGrp="1" noChangeArrowheads="1"/>
          </p:cNvSpPr>
          <p:nvPr>
            <p:ph idx="1"/>
          </p:nvPr>
        </p:nvSpPr>
        <p:spPr>
          <a:xfrm>
            <a:off x="676275" y="2133600"/>
            <a:ext cx="4471988" cy="4391025"/>
          </a:xfrm>
        </p:spPr>
        <p:txBody>
          <a:bodyPr/>
          <a:lstStyle/>
          <a:p>
            <a:pPr marL="0" indent="0">
              <a:buFont typeface="Arial" panose="020B0604020202020204" pitchFamily="34" charset="0"/>
              <a:buNone/>
              <a:defRPr/>
            </a:pPr>
            <a:r>
              <a:rPr lang="nl-NL" b="1" cap="all" dirty="0"/>
              <a:t>FITTING LIJMEN</a:t>
            </a:r>
          </a:p>
          <a:p>
            <a:pPr>
              <a:defRPr/>
            </a:pPr>
            <a:r>
              <a:rPr lang="nl-NL" dirty="0"/>
              <a:t>Breng de lijm aan met de speciale (in de dop geïntegreerde) borstel/kwast in de fitting.</a:t>
            </a:r>
          </a:p>
          <a:p>
            <a:pPr>
              <a:defRPr/>
            </a:pPr>
            <a:r>
              <a:rPr lang="nl-NL" dirty="0"/>
              <a:t>Gebruik niet te weinig lijm, anders gaat de koppeling na verloop van tijd lekken!!</a:t>
            </a:r>
            <a:endParaRPr lang="nl-NL" altLang="nl-NL" dirty="0"/>
          </a:p>
        </p:txBody>
      </p:sp>
      <p:pic>
        <p:nvPicPr>
          <p:cNvPr id="41988" name="Afbeelding 6">
            <a:extLst>
              <a:ext uri="{FF2B5EF4-FFF2-40B4-BE49-F238E27FC236}">
                <a16:creationId xmlns:a16="http://schemas.microsoft.com/office/drawing/2014/main" id="{451EED98-F24F-4D64-A3C2-5CB8FC632D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2" descr="Stap 9 Fitting lijmen">
            <a:extLst>
              <a:ext uri="{FF2B5EF4-FFF2-40B4-BE49-F238E27FC236}">
                <a16:creationId xmlns:a16="http://schemas.microsoft.com/office/drawing/2014/main" id="{2FDFDB46-E7DE-40BB-9114-CF6BE4F18D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8425" y="2343150"/>
            <a:ext cx="3900488"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Titel 1">
            <a:extLst>
              <a:ext uri="{FF2B5EF4-FFF2-40B4-BE49-F238E27FC236}">
                <a16:creationId xmlns:a16="http://schemas.microsoft.com/office/drawing/2014/main" id="{75BFB47F-E235-43C6-867A-E5DEB64B8E2E}"/>
              </a:ext>
            </a:extLst>
          </p:cNvPr>
          <p:cNvSpPr>
            <a:spLocks noGrp="1" noChangeArrowheads="1"/>
          </p:cNvSpPr>
          <p:nvPr>
            <p:ph type="title"/>
          </p:nvPr>
        </p:nvSpPr>
        <p:spPr>
          <a:xfrm>
            <a:off x="628650" y="838200"/>
            <a:ext cx="7886700" cy="996950"/>
          </a:xfrm>
        </p:spPr>
        <p:txBody>
          <a:bodyPr/>
          <a:lstStyle/>
          <a:p>
            <a:pPr eaLnBrk="1" hangingPunct="1"/>
            <a:r>
              <a:rPr lang="nl-NL" altLang="nl-NL" b="1"/>
              <a:t>PVC buizen verlijmen</a:t>
            </a:r>
          </a:p>
        </p:txBody>
      </p:sp>
      <p:sp>
        <p:nvSpPr>
          <p:cNvPr id="7171" name="Tijdelijke aanduiding voor inhoud 2">
            <a:extLst>
              <a:ext uri="{FF2B5EF4-FFF2-40B4-BE49-F238E27FC236}">
                <a16:creationId xmlns:a16="http://schemas.microsoft.com/office/drawing/2014/main" id="{F15912A4-47B0-4F43-9484-73490656B0F8}"/>
              </a:ext>
            </a:extLst>
          </p:cNvPr>
          <p:cNvSpPr>
            <a:spLocks noGrp="1" noChangeArrowheads="1"/>
          </p:cNvSpPr>
          <p:nvPr>
            <p:ph idx="1"/>
          </p:nvPr>
        </p:nvSpPr>
        <p:spPr>
          <a:xfrm>
            <a:off x="676275" y="2133600"/>
            <a:ext cx="4471988" cy="4391025"/>
          </a:xfrm>
        </p:spPr>
        <p:txBody>
          <a:bodyPr/>
          <a:lstStyle/>
          <a:p>
            <a:pPr marL="0" indent="0">
              <a:buFont typeface="Arial" panose="020B0604020202020204" pitchFamily="34" charset="0"/>
              <a:buNone/>
              <a:defRPr/>
            </a:pPr>
            <a:r>
              <a:rPr lang="nl-NL" b="1" cap="all" dirty="0"/>
              <a:t>BUIS LIJMEN</a:t>
            </a:r>
          </a:p>
          <a:p>
            <a:pPr>
              <a:defRPr/>
            </a:pPr>
            <a:r>
              <a:rPr lang="nl-NL" dirty="0"/>
              <a:t>Breng de lijm aan op de buis. Deze volgorde is belangrijk omdat de buis anders weer op de (vieze) grond gelegd moet worden.</a:t>
            </a:r>
          </a:p>
          <a:p>
            <a:pPr marL="0" indent="0">
              <a:buFont typeface="Arial" panose="020B0604020202020204" pitchFamily="34" charset="0"/>
              <a:buNone/>
              <a:defRPr/>
            </a:pPr>
            <a:endParaRPr lang="nl-NL" altLang="nl-NL" dirty="0"/>
          </a:p>
        </p:txBody>
      </p:sp>
      <p:pic>
        <p:nvPicPr>
          <p:cNvPr id="44036" name="Afbeelding 6">
            <a:extLst>
              <a:ext uri="{FF2B5EF4-FFF2-40B4-BE49-F238E27FC236}">
                <a16:creationId xmlns:a16="http://schemas.microsoft.com/office/drawing/2014/main" id="{17395E07-EDE6-4455-966A-7ED6ACA6A2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2" descr="Stap 10 Buis lijmen">
            <a:extLst>
              <a:ext uri="{FF2B5EF4-FFF2-40B4-BE49-F238E27FC236}">
                <a16:creationId xmlns:a16="http://schemas.microsoft.com/office/drawing/2014/main" id="{868F3E04-7206-4118-987A-596D5B67F4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2492375"/>
            <a:ext cx="3606800"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Titel 1">
            <a:extLst>
              <a:ext uri="{FF2B5EF4-FFF2-40B4-BE49-F238E27FC236}">
                <a16:creationId xmlns:a16="http://schemas.microsoft.com/office/drawing/2014/main" id="{DED42984-B784-4BC8-BEE4-B24C076001F9}"/>
              </a:ext>
            </a:extLst>
          </p:cNvPr>
          <p:cNvSpPr>
            <a:spLocks noGrp="1" noChangeArrowheads="1"/>
          </p:cNvSpPr>
          <p:nvPr>
            <p:ph type="title"/>
          </p:nvPr>
        </p:nvSpPr>
        <p:spPr>
          <a:xfrm>
            <a:off x="628650" y="838200"/>
            <a:ext cx="7886700" cy="996950"/>
          </a:xfrm>
        </p:spPr>
        <p:txBody>
          <a:bodyPr/>
          <a:lstStyle/>
          <a:p>
            <a:pPr eaLnBrk="1" hangingPunct="1"/>
            <a:r>
              <a:rPr lang="nl-NL" altLang="nl-NL" b="1"/>
              <a:t>PVC buizen verlijmen</a:t>
            </a:r>
          </a:p>
        </p:txBody>
      </p:sp>
      <p:sp>
        <p:nvSpPr>
          <p:cNvPr id="7171" name="Tijdelijke aanduiding voor inhoud 2">
            <a:extLst>
              <a:ext uri="{FF2B5EF4-FFF2-40B4-BE49-F238E27FC236}">
                <a16:creationId xmlns:a16="http://schemas.microsoft.com/office/drawing/2014/main" id="{F15912A4-47B0-4F43-9484-73490656B0F8}"/>
              </a:ext>
            </a:extLst>
          </p:cNvPr>
          <p:cNvSpPr>
            <a:spLocks noGrp="1" noChangeArrowheads="1"/>
          </p:cNvSpPr>
          <p:nvPr>
            <p:ph idx="1"/>
          </p:nvPr>
        </p:nvSpPr>
        <p:spPr>
          <a:xfrm>
            <a:off x="676275" y="2133600"/>
            <a:ext cx="4471988" cy="4391025"/>
          </a:xfrm>
        </p:spPr>
        <p:txBody>
          <a:bodyPr/>
          <a:lstStyle/>
          <a:p>
            <a:pPr marL="0" indent="0">
              <a:buFont typeface="Arial" panose="020B0604020202020204" pitchFamily="34" charset="0"/>
              <a:buNone/>
              <a:defRPr/>
            </a:pPr>
            <a:r>
              <a:rPr lang="nl-NL" b="1" cap="all" dirty="0"/>
              <a:t>VERBINDING MONTEREN</a:t>
            </a:r>
          </a:p>
          <a:p>
            <a:pPr>
              <a:defRPr/>
            </a:pPr>
            <a:r>
              <a:rPr lang="nl-NL" dirty="0"/>
              <a:t>Monteer de verbinding direct in een vloeiende, gelijkmatige beweging. Bij een goede verlijming is nu een egale gesloten lijmring zichtbaar bij de overgang van buis naar fitting.</a:t>
            </a:r>
          </a:p>
          <a:p>
            <a:pPr marL="0" indent="0">
              <a:buFont typeface="Arial" panose="020B0604020202020204" pitchFamily="34" charset="0"/>
              <a:buNone/>
              <a:defRPr/>
            </a:pPr>
            <a:endParaRPr lang="nl-NL" altLang="nl-NL" dirty="0"/>
          </a:p>
        </p:txBody>
      </p:sp>
      <p:pic>
        <p:nvPicPr>
          <p:cNvPr id="46084" name="Afbeelding 6">
            <a:extLst>
              <a:ext uri="{FF2B5EF4-FFF2-40B4-BE49-F238E27FC236}">
                <a16:creationId xmlns:a16="http://schemas.microsoft.com/office/drawing/2014/main" id="{B19A9F7D-A218-4708-A2C7-5A72493BD0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2" descr="Stap 11 Verbinding monteren">
            <a:extLst>
              <a:ext uri="{FF2B5EF4-FFF2-40B4-BE49-F238E27FC236}">
                <a16:creationId xmlns:a16="http://schemas.microsoft.com/office/drawing/2014/main" id="{AF351852-D636-4BB6-88CD-B6C1EDC2CE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9088" y="2484438"/>
            <a:ext cx="3384550"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Titel 1">
            <a:extLst>
              <a:ext uri="{FF2B5EF4-FFF2-40B4-BE49-F238E27FC236}">
                <a16:creationId xmlns:a16="http://schemas.microsoft.com/office/drawing/2014/main" id="{40182A14-B062-4947-B340-2EF42A0B860F}"/>
              </a:ext>
            </a:extLst>
          </p:cNvPr>
          <p:cNvSpPr>
            <a:spLocks noGrp="1" noChangeArrowheads="1"/>
          </p:cNvSpPr>
          <p:nvPr>
            <p:ph type="title"/>
          </p:nvPr>
        </p:nvSpPr>
        <p:spPr>
          <a:xfrm>
            <a:off x="628650" y="838200"/>
            <a:ext cx="7886700" cy="996950"/>
          </a:xfrm>
        </p:spPr>
        <p:txBody>
          <a:bodyPr/>
          <a:lstStyle/>
          <a:p>
            <a:pPr eaLnBrk="1" hangingPunct="1"/>
            <a:r>
              <a:rPr lang="nl-NL" altLang="nl-NL" b="1"/>
              <a:t>PVC buizen verlijmen</a:t>
            </a:r>
          </a:p>
        </p:txBody>
      </p:sp>
      <p:sp>
        <p:nvSpPr>
          <p:cNvPr id="7171" name="Tijdelijke aanduiding voor inhoud 2">
            <a:extLst>
              <a:ext uri="{FF2B5EF4-FFF2-40B4-BE49-F238E27FC236}">
                <a16:creationId xmlns:a16="http://schemas.microsoft.com/office/drawing/2014/main" id="{F15912A4-47B0-4F43-9484-73490656B0F8}"/>
              </a:ext>
            </a:extLst>
          </p:cNvPr>
          <p:cNvSpPr>
            <a:spLocks noGrp="1" noChangeArrowheads="1"/>
          </p:cNvSpPr>
          <p:nvPr>
            <p:ph idx="1"/>
          </p:nvPr>
        </p:nvSpPr>
        <p:spPr>
          <a:xfrm>
            <a:off x="676275" y="2205038"/>
            <a:ext cx="4471988" cy="4391025"/>
          </a:xfrm>
        </p:spPr>
        <p:txBody>
          <a:bodyPr/>
          <a:lstStyle/>
          <a:p>
            <a:pPr marL="0" indent="0">
              <a:buFont typeface="Arial" panose="020B0604020202020204" pitchFamily="34" charset="0"/>
              <a:buNone/>
              <a:defRPr/>
            </a:pPr>
            <a:r>
              <a:rPr lang="nl-NL" b="1" cap="all" dirty="0"/>
              <a:t>OVERTOLLIGE LIJM VERWIJDEREN</a:t>
            </a:r>
          </a:p>
          <a:p>
            <a:pPr>
              <a:defRPr/>
            </a:pPr>
            <a:r>
              <a:rPr lang="nl-NL" dirty="0"/>
              <a:t>Verwijder overtollige lijm direct met een papier. Overtollige lijm kan op de buis inwerken en deze verzwakken.</a:t>
            </a:r>
          </a:p>
          <a:p>
            <a:pPr marL="0" indent="0">
              <a:buFont typeface="Arial" panose="020B0604020202020204" pitchFamily="34" charset="0"/>
              <a:buNone/>
              <a:defRPr/>
            </a:pPr>
            <a:endParaRPr lang="nl-NL" altLang="nl-NL" dirty="0"/>
          </a:p>
        </p:txBody>
      </p:sp>
      <p:pic>
        <p:nvPicPr>
          <p:cNvPr id="48132" name="Afbeelding 6">
            <a:extLst>
              <a:ext uri="{FF2B5EF4-FFF2-40B4-BE49-F238E27FC236}">
                <a16:creationId xmlns:a16="http://schemas.microsoft.com/office/drawing/2014/main" id="{0F1D7EEE-7814-496F-A649-AE420342E1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2" descr="Stap 12 Overtollige lijm verwijderen">
            <a:extLst>
              <a:ext uri="{FF2B5EF4-FFF2-40B4-BE49-F238E27FC236}">
                <a16:creationId xmlns:a16="http://schemas.microsoft.com/office/drawing/2014/main" id="{7DD73D42-0ACB-4072-9EBA-9D16FAACD3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3188" y="2565400"/>
            <a:ext cx="3622675"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Titel 1">
            <a:extLst>
              <a:ext uri="{FF2B5EF4-FFF2-40B4-BE49-F238E27FC236}">
                <a16:creationId xmlns:a16="http://schemas.microsoft.com/office/drawing/2014/main" id="{A0112A3E-B0C4-47CF-B20F-FE8339534D6C}"/>
              </a:ext>
            </a:extLst>
          </p:cNvPr>
          <p:cNvSpPr>
            <a:spLocks noGrp="1" noChangeArrowheads="1"/>
          </p:cNvSpPr>
          <p:nvPr>
            <p:ph type="title"/>
          </p:nvPr>
        </p:nvSpPr>
        <p:spPr>
          <a:xfrm>
            <a:off x="628650" y="838200"/>
            <a:ext cx="7886700" cy="996950"/>
          </a:xfrm>
        </p:spPr>
        <p:txBody>
          <a:bodyPr/>
          <a:lstStyle/>
          <a:p>
            <a:pPr eaLnBrk="1" hangingPunct="1"/>
            <a:r>
              <a:rPr lang="nl-NL" altLang="nl-NL" b="1"/>
              <a:t>Waar bestaat PVC lijm uit?</a:t>
            </a:r>
            <a:br>
              <a:rPr lang="nl-NL" altLang="nl-NL" b="1"/>
            </a:br>
            <a:endParaRPr lang="nl-NL" altLang="nl-NL" b="1"/>
          </a:p>
        </p:txBody>
      </p:sp>
      <p:sp>
        <p:nvSpPr>
          <p:cNvPr id="7171" name="Tijdelijke aanduiding voor inhoud 2">
            <a:extLst>
              <a:ext uri="{FF2B5EF4-FFF2-40B4-BE49-F238E27FC236}">
                <a16:creationId xmlns:a16="http://schemas.microsoft.com/office/drawing/2014/main" id="{F15912A4-47B0-4F43-9484-73490656B0F8}"/>
              </a:ext>
            </a:extLst>
          </p:cNvPr>
          <p:cNvSpPr>
            <a:spLocks noGrp="1" noChangeArrowheads="1"/>
          </p:cNvSpPr>
          <p:nvPr>
            <p:ph idx="1"/>
          </p:nvPr>
        </p:nvSpPr>
        <p:spPr>
          <a:xfrm>
            <a:off x="676275" y="2133600"/>
            <a:ext cx="6704013" cy="4391025"/>
          </a:xfrm>
        </p:spPr>
        <p:txBody>
          <a:bodyPr/>
          <a:lstStyle/>
          <a:p>
            <a:pPr>
              <a:defRPr/>
            </a:pPr>
            <a:r>
              <a:rPr lang="nl-NL" b="1" dirty="0"/>
              <a:t> </a:t>
            </a:r>
            <a:r>
              <a:rPr lang="nl-NL" dirty="0"/>
              <a:t>De basis van PVC lijm zijn vinylchloridepolymeren aangevuld met oplosmiddelen en vulstoffen.</a:t>
            </a:r>
          </a:p>
          <a:p>
            <a:pPr>
              <a:defRPr/>
            </a:pPr>
            <a:r>
              <a:rPr lang="nl-NL" dirty="0"/>
              <a:t> Concreet betekent dit dat PVC lijm een oplosmiddelenlijm is die ervoor zorgt dat het oppervlak van de te lijmen delen oplost. </a:t>
            </a:r>
          </a:p>
          <a:p>
            <a:pPr>
              <a:defRPr/>
            </a:pPr>
            <a:r>
              <a:rPr lang="nl-NL" dirty="0"/>
              <a:t>Hierdoor vloeien beide oppervlakken in elkaar over en ‘smelten’ ze als het ware samen.</a:t>
            </a:r>
          </a:p>
          <a:p>
            <a:pPr marL="0" indent="0">
              <a:buFont typeface="Arial" panose="020B0604020202020204" pitchFamily="34" charset="0"/>
              <a:buNone/>
              <a:defRPr/>
            </a:pPr>
            <a:endParaRPr lang="nl-NL" altLang="nl-NL" dirty="0"/>
          </a:p>
        </p:txBody>
      </p:sp>
      <p:pic>
        <p:nvPicPr>
          <p:cNvPr id="50180" name="Afbeelding 6">
            <a:extLst>
              <a:ext uri="{FF2B5EF4-FFF2-40B4-BE49-F238E27FC236}">
                <a16:creationId xmlns:a16="http://schemas.microsoft.com/office/drawing/2014/main" id="{8E52583F-1D0C-4BD8-A25C-66943D9EB3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Afbeelding 1">
            <a:extLst>
              <a:ext uri="{FF2B5EF4-FFF2-40B4-BE49-F238E27FC236}">
                <a16:creationId xmlns:a16="http://schemas.microsoft.com/office/drawing/2014/main" id="{22A3D311-E7F7-47A1-AF9B-561766810B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0150" y="4437063"/>
            <a:ext cx="2200275"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1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1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Titel 1">
            <a:extLst>
              <a:ext uri="{FF2B5EF4-FFF2-40B4-BE49-F238E27FC236}">
                <a16:creationId xmlns:a16="http://schemas.microsoft.com/office/drawing/2014/main" id="{57E223D1-458A-4EE5-9BC3-977102A4B131}"/>
              </a:ext>
            </a:extLst>
          </p:cNvPr>
          <p:cNvSpPr>
            <a:spLocks noGrp="1" noChangeArrowheads="1"/>
          </p:cNvSpPr>
          <p:nvPr>
            <p:ph type="title"/>
          </p:nvPr>
        </p:nvSpPr>
        <p:spPr>
          <a:xfrm>
            <a:off x="628650" y="838200"/>
            <a:ext cx="7886700" cy="996950"/>
          </a:xfrm>
        </p:spPr>
        <p:txBody>
          <a:bodyPr/>
          <a:lstStyle/>
          <a:p>
            <a:pPr eaLnBrk="1" hangingPunct="1"/>
            <a:r>
              <a:rPr lang="nl-NL" altLang="nl-NL" b="1"/>
              <a:t>PVC buizen verlijmen</a:t>
            </a:r>
          </a:p>
        </p:txBody>
      </p:sp>
      <p:pic>
        <p:nvPicPr>
          <p:cNvPr id="2" name="27t2_msadvQ">
            <a:hlinkClick r:id="" action="ppaction://media"/>
            <a:extLst>
              <a:ext uri="{FF2B5EF4-FFF2-40B4-BE49-F238E27FC236}">
                <a16:creationId xmlns:a16="http://schemas.microsoft.com/office/drawing/2014/main" id="{FF387159-6A33-40BA-B745-B8CF61993C31}"/>
              </a:ext>
            </a:extLst>
          </p:cNvPr>
          <p:cNvPicPr>
            <a:picLocks noGrp="1" noRot="1" noChangeAspect="1" noChangeArrowheads="1"/>
          </p:cNvPicPr>
          <p:nvPr>
            <p:ph idx="1"/>
            <a:videoFile r:link="rId1"/>
          </p:nvPr>
        </p:nvPicPr>
        <p:blipFill>
          <a:blip r:embed="rId4">
            <a:extLst>
              <a:ext uri="{28A0092B-C50C-407E-A947-70E740481C1C}">
                <a14:useLocalDpi xmlns:a14="http://schemas.microsoft.com/office/drawing/2010/main" val="0"/>
              </a:ext>
            </a:extLst>
          </a:blip>
          <a:srcRect/>
          <a:stretch>
            <a:fillRect/>
          </a:stretch>
        </p:blipFill>
        <p:spPr>
          <a:xfrm>
            <a:off x="749300" y="2133600"/>
            <a:ext cx="7507288" cy="4222750"/>
          </a:xfrm>
        </p:spPr>
      </p:pic>
      <p:pic>
        <p:nvPicPr>
          <p:cNvPr id="52228" name="Afbeelding 6">
            <a:extLst>
              <a:ext uri="{FF2B5EF4-FFF2-40B4-BE49-F238E27FC236}">
                <a16:creationId xmlns:a16="http://schemas.microsoft.com/office/drawing/2014/main" id="{05BFFCBE-0202-4B49-A1CF-893F66C73A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a:extLst>
              <a:ext uri="{FF2B5EF4-FFF2-40B4-BE49-F238E27FC236}">
                <a16:creationId xmlns:a16="http://schemas.microsoft.com/office/drawing/2014/main" id="{75C595FE-5A9F-4654-ACE0-669BBB20FDB1}"/>
              </a:ext>
            </a:extLst>
          </p:cNvPr>
          <p:cNvSpPr>
            <a:spLocks noGrp="1" noChangeArrowheads="1"/>
          </p:cNvSpPr>
          <p:nvPr>
            <p:ph type="title"/>
          </p:nvPr>
        </p:nvSpPr>
        <p:spPr>
          <a:xfrm>
            <a:off x="979005" y="1217825"/>
            <a:ext cx="7886700" cy="983642"/>
          </a:xfrm>
        </p:spPr>
        <p:txBody>
          <a:bodyPr/>
          <a:lstStyle/>
          <a:p>
            <a:pPr eaLnBrk="1" hangingPunct="1"/>
            <a:r>
              <a:rPr lang="nl-NL" altLang="nl-NL" b="1" dirty="0"/>
              <a:t>PVC</a:t>
            </a:r>
          </a:p>
        </p:txBody>
      </p:sp>
      <p:sp>
        <p:nvSpPr>
          <p:cNvPr id="4099" name="Tijdelijke aanduiding voor inhoud 2">
            <a:extLst>
              <a:ext uri="{FF2B5EF4-FFF2-40B4-BE49-F238E27FC236}">
                <a16:creationId xmlns:a16="http://schemas.microsoft.com/office/drawing/2014/main" id="{5A36D253-F0BA-49E8-92A4-A5C2CFB1146E}"/>
              </a:ext>
            </a:extLst>
          </p:cNvPr>
          <p:cNvSpPr>
            <a:spLocks noGrp="1" noChangeArrowheads="1"/>
          </p:cNvSpPr>
          <p:nvPr>
            <p:ph idx="1"/>
          </p:nvPr>
        </p:nvSpPr>
        <p:spPr>
          <a:xfrm>
            <a:off x="979005" y="2202364"/>
            <a:ext cx="5873353" cy="3263503"/>
          </a:xfrm>
        </p:spPr>
        <p:txBody>
          <a:bodyPr/>
          <a:lstStyle/>
          <a:p>
            <a:pPr indent="0">
              <a:buNone/>
            </a:pPr>
            <a:r>
              <a:rPr lang="nl-NL" altLang="nl-NL" dirty="0"/>
              <a:t>Soms</a:t>
            </a:r>
            <a:r>
              <a:rPr lang="nl-NL" altLang="nl-NL" b="1" dirty="0"/>
              <a:t> </a:t>
            </a:r>
            <a:r>
              <a:rPr lang="nl-NL" altLang="nl-NL" dirty="0"/>
              <a:t>komt het voor dat je iets verkeert gelijmd hebt. </a:t>
            </a:r>
            <a:br>
              <a:rPr lang="nl-NL" altLang="nl-NL" dirty="0"/>
            </a:br>
            <a:r>
              <a:rPr lang="nl-NL" altLang="nl-NL" dirty="0"/>
              <a:t>Als je er snel genoeg bij bent kun je het gelijmde gedeelte nog uit elkaar trekken en schoon maken.</a:t>
            </a:r>
          </a:p>
          <a:p>
            <a:pPr indent="0">
              <a:buNone/>
            </a:pPr>
            <a:endParaRPr lang="nl-NL" altLang="nl-NL" dirty="0"/>
          </a:p>
          <a:p>
            <a:pPr indent="0">
              <a:buNone/>
            </a:pPr>
            <a:r>
              <a:rPr lang="nl-NL" altLang="nl-NL" dirty="0"/>
              <a:t>Als je er te laat bij bent kan je de leiding er nog uit ”branden”.</a:t>
            </a:r>
          </a:p>
          <a:p>
            <a:pPr indent="0">
              <a:buNone/>
            </a:pPr>
            <a:endParaRPr lang="nl-NL" altLang="nl-NL" dirty="0"/>
          </a:p>
          <a:p>
            <a:pPr indent="0">
              <a:buNone/>
            </a:pPr>
            <a:r>
              <a:rPr lang="nl-NL" altLang="nl-NL" dirty="0"/>
              <a:t>Met een verfbrander of desnoods een gasbrander verwarm je het gelijmde gedeelte en plukt het uit elkaar.</a:t>
            </a:r>
          </a:p>
          <a:p>
            <a:pPr indent="0">
              <a:buNone/>
            </a:pPr>
            <a:endParaRPr lang="nl-NL" altLang="nl-NL" dirty="0"/>
          </a:p>
        </p:txBody>
      </p:sp>
      <p:pic>
        <p:nvPicPr>
          <p:cNvPr id="4100" name="Afbeelding 6">
            <a:extLst>
              <a:ext uri="{FF2B5EF4-FFF2-40B4-BE49-F238E27FC236}">
                <a16:creationId xmlns:a16="http://schemas.microsoft.com/office/drawing/2014/main" id="{A19D7C89-715E-4BB5-8E71-491E1BB76F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3824" y="1104901"/>
            <a:ext cx="1916906" cy="42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1990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additive="base">
                                        <p:cTn id="7" dur="500" fill="hold"/>
                                        <p:tgtEl>
                                          <p:spTgt spid="40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9">
                                            <p:txEl>
                                              <p:pRg st="2" end="2"/>
                                            </p:txEl>
                                          </p:spTgt>
                                        </p:tgtEl>
                                        <p:attrNameLst>
                                          <p:attrName>style.visibility</p:attrName>
                                        </p:attrNameLst>
                                      </p:cBhvr>
                                      <p:to>
                                        <p:strVal val="visible"/>
                                      </p:to>
                                    </p:set>
                                    <p:anim calcmode="lin" valueType="num">
                                      <p:cBhvr additive="base">
                                        <p:cTn id="13" dur="500" fill="hold"/>
                                        <p:tgtEl>
                                          <p:spTgt spid="409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099">
                                            <p:txEl>
                                              <p:pRg st="4" end="4"/>
                                            </p:txEl>
                                          </p:spTgt>
                                        </p:tgtEl>
                                        <p:attrNameLst>
                                          <p:attrName>style.visibility</p:attrName>
                                        </p:attrNameLst>
                                      </p:cBhvr>
                                      <p:to>
                                        <p:strVal val="visible"/>
                                      </p:to>
                                    </p:set>
                                    <p:anim calcmode="lin" valueType="num">
                                      <p:cBhvr additive="base">
                                        <p:cTn id="19" dur="500" fill="hold"/>
                                        <p:tgtEl>
                                          <p:spTgt spid="409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9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Titel 1">
            <a:extLst>
              <a:ext uri="{FF2B5EF4-FFF2-40B4-BE49-F238E27FC236}">
                <a16:creationId xmlns:a16="http://schemas.microsoft.com/office/drawing/2014/main" id="{F48C2A93-9B34-4307-839F-59BEA026F028}"/>
              </a:ext>
            </a:extLst>
          </p:cNvPr>
          <p:cNvSpPr>
            <a:spLocks noGrp="1" noChangeArrowheads="1"/>
          </p:cNvSpPr>
          <p:nvPr>
            <p:ph type="title"/>
          </p:nvPr>
        </p:nvSpPr>
        <p:spPr>
          <a:xfrm>
            <a:off x="1614488" y="1485900"/>
            <a:ext cx="5915025" cy="747713"/>
          </a:xfrm>
        </p:spPr>
        <p:txBody>
          <a:bodyPr/>
          <a:lstStyle/>
          <a:p>
            <a:pPr eaLnBrk="1" hangingPunct="1"/>
            <a:endParaRPr lang="nl-NL" altLang="nl-NL" b="1"/>
          </a:p>
        </p:txBody>
      </p:sp>
      <p:pic>
        <p:nvPicPr>
          <p:cNvPr id="56323" name="Afbeelding 6">
            <a:extLst>
              <a:ext uri="{FF2B5EF4-FFF2-40B4-BE49-F238E27FC236}">
                <a16:creationId xmlns:a16="http://schemas.microsoft.com/office/drawing/2014/main" id="{58923CC1-D7F6-462B-B16A-8FE0897666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3824" y="1104901"/>
            <a:ext cx="1916906" cy="42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JCMQ6OA84OA">
            <a:hlinkClick r:id="" action="ppaction://media"/>
            <a:extLst>
              <a:ext uri="{FF2B5EF4-FFF2-40B4-BE49-F238E27FC236}">
                <a16:creationId xmlns:a16="http://schemas.microsoft.com/office/drawing/2014/main" id="{041823E3-0E68-4638-B018-1964E5D1E049}"/>
              </a:ext>
            </a:extLst>
          </p:cNvPr>
          <p:cNvPicPr>
            <a:picLocks noGrp="1" noRot="1" noChangeAspect="1" noChangeArrowheads="1"/>
          </p:cNvPicPr>
          <p:nvPr>
            <p:ph idx="1"/>
            <a:videoFile r:link="rId1"/>
          </p:nvPr>
        </p:nvPicPr>
        <p:blipFill>
          <a:blip r:embed="rId5">
            <a:extLst>
              <a:ext uri="{28A0092B-C50C-407E-A947-70E740481C1C}">
                <a14:useLocalDpi xmlns:a14="http://schemas.microsoft.com/office/drawing/2010/main" val="0"/>
              </a:ext>
            </a:extLst>
          </a:blip>
          <a:srcRect/>
          <a:stretch>
            <a:fillRect/>
          </a:stretch>
        </p:blipFill>
        <p:spPr>
          <a:xfrm>
            <a:off x="1614489" y="2233612"/>
            <a:ext cx="5766197" cy="3243263"/>
          </a:xfrm>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67D3F4AD-E2D3-4EEF-8E5A-41A797B710F9}"/>
              </a:ext>
            </a:extLst>
          </p:cNvPr>
          <p:cNvSpPr>
            <a:spLocks noGrp="1" noChangeArrowheads="1"/>
          </p:cNvSpPr>
          <p:nvPr>
            <p:ph type="title"/>
          </p:nvPr>
        </p:nvSpPr>
        <p:spPr>
          <a:xfrm>
            <a:off x="628650" y="838200"/>
            <a:ext cx="7886700" cy="996950"/>
          </a:xfrm>
        </p:spPr>
        <p:txBody>
          <a:bodyPr/>
          <a:lstStyle/>
          <a:p>
            <a:pPr eaLnBrk="1" hangingPunct="1"/>
            <a:r>
              <a:rPr lang="nl-NL" altLang="nl-NL" b="1" dirty="0"/>
              <a:t>Doel van de les</a:t>
            </a:r>
          </a:p>
        </p:txBody>
      </p:sp>
      <p:sp>
        <p:nvSpPr>
          <p:cNvPr id="7171" name="Tijdelijke aanduiding voor inhoud 2">
            <a:extLst>
              <a:ext uri="{FF2B5EF4-FFF2-40B4-BE49-F238E27FC236}">
                <a16:creationId xmlns:a16="http://schemas.microsoft.com/office/drawing/2014/main" id="{8D8AB751-5123-4045-A621-E113D0ADAFB0}"/>
              </a:ext>
            </a:extLst>
          </p:cNvPr>
          <p:cNvSpPr>
            <a:spLocks noGrp="1" noChangeArrowheads="1"/>
          </p:cNvSpPr>
          <p:nvPr>
            <p:ph idx="1"/>
          </p:nvPr>
        </p:nvSpPr>
        <p:spPr>
          <a:xfrm>
            <a:off x="676275" y="2133600"/>
            <a:ext cx="6991350" cy="4391025"/>
          </a:xfrm>
        </p:spPr>
        <p:txBody>
          <a:bodyPr/>
          <a:lstStyle/>
          <a:p>
            <a:pPr marL="0" indent="0">
              <a:buFont typeface="Arial" panose="020B0604020202020204" pitchFamily="34" charset="0"/>
              <a:buNone/>
            </a:pPr>
            <a:r>
              <a:rPr lang="nl-NL" altLang="nl-NL" sz="2400" dirty="0"/>
              <a:t>Wat is PVC</a:t>
            </a:r>
          </a:p>
          <a:p>
            <a:pPr marL="0" indent="0">
              <a:buFont typeface="Arial" panose="020B0604020202020204" pitchFamily="34" charset="0"/>
              <a:buNone/>
            </a:pPr>
            <a:r>
              <a:rPr lang="nl-NL" altLang="nl-NL" sz="2400" dirty="0"/>
              <a:t>Verschillende eigenschappen</a:t>
            </a:r>
          </a:p>
          <a:p>
            <a:pPr marL="0" indent="0">
              <a:buFont typeface="Arial" panose="020B0604020202020204" pitchFamily="34" charset="0"/>
              <a:buNone/>
            </a:pPr>
            <a:r>
              <a:rPr lang="nl-NL" altLang="nl-NL" sz="2400" dirty="0"/>
              <a:t>Verschillende soorten</a:t>
            </a:r>
          </a:p>
          <a:p>
            <a:pPr marL="0" indent="0">
              <a:buFont typeface="Arial" panose="020B0604020202020204" pitchFamily="34" charset="0"/>
              <a:buNone/>
            </a:pPr>
            <a:r>
              <a:rPr lang="nl-NL" altLang="nl-NL" sz="2400" dirty="0"/>
              <a:t>Verschillende soorten verbindingen</a:t>
            </a:r>
          </a:p>
          <a:p>
            <a:pPr marL="0" indent="0">
              <a:buFont typeface="Arial" panose="020B0604020202020204" pitchFamily="34" charset="0"/>
              <a:buNone/>
            </a:pPr>
            <a:r>
              <a:rPr lang="nl-NL" altLang="nl-NL" sz="2400" dirty="0"/>
              <a:t>Hoe plak je PVC</a:t>
            </a:r>
          </a:p>
          <a:p>
            <a:pPr marL="0" indent="0">
              <a:buFont typeface="Arial" panose="020B0604020202020204" pitchFamily="34" charset="0"/>
              <a:buNone/>
            </a:pPr>
            <a:r>
              <a:rPr lang="nl-NL" altLang="nl-NL" sz="2400" dirty="0"/>
              <a:t>Elektrische kranen</a:t>
            </a:r>
          </a:p>
          <a:p>
            <a:pPr marL="0" indent="0">
              <a:buFont typeface="Arial" panose="020B0604020202020204" pitchFamily="34" charset="0"/>
              <a:buNone/>
            </a:pPr>
            <a:r>
              <a:rPr lang="nl-NL" altLang="nl-NL" sz="2400" dirty="0"/>
              <a:t>PVC uitbranden</a:t>
            </a:r>
          </a:p>
          <a:p>
            <a:pPr marL="0" indent="0">
              <a:buFont typeface="Arial" panose="020B0604020202020204" pitchFamily="34" charset="0"/>
              <a:buNone/>
            </a:pPr>
            <a:r>
              <a:rPr lang="nl-NL" altLang="nl-NL" sz="2400" dirty="0"/>
              <a:t>Praktijk</a:t>
            </a:r>
          </a:p>
          <a:p>
            <a:pPr marL="0" indent="0">
              <a:buFont typeface="Arial" panose="020B0604020202020204" pitchFamily="34" charset="0"/>
              <a:buNone/>
            </a:pPr>
            <a:r>
              <a:rPr lang="nl-NL" altLang="nl-NL" sz="2400" dirty="0"/>
              <a:t>Afsluiting</a:t>
            </a:r>
          </a:p>
          <a:p>
            <a:pPr marL="0" indent="0">
              <a:buFont typeface="Arial" panose="020B0604020202020204" pitchFamily="34" charset="0"/>
              <a:buNone/>
            </a:pPr>
            <a:endParaRPr lang="nl-NL" altLang="nl-NL" dirty="0"/>
          </a:p>
        </p:txBody>
      </p:sp>
      <p:pic>
        <p:nvPicPr>
          <p:cNvPr id="5124" name="Afbeelding 6">
            <a:extLst>
              <a:ext uri="{FF2B5EF4-FFF2-40B4-BE49-F238E27FC236}">
                <a16:creationId xmlns:a16="http://schemas.microsoft.com/office/drawing/2014/main" id="{AAB5C878-EE90-41E1-A730-9BE2599DB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7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7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17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Afbeelding 6">
            <a:extLst>
              <a:ext uri="{FF2B5EF4-FFF2-40B4-BE49-F238E27FC236}">
                <a16:creationId xmlns:a16="http://schemas.microsoft.com/office/drawing/2014/main" id="{03026312-F01A-4A57-A17D-B6FB3D3E8C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Afbeelding 3">
            <a:extLst>
              <a:ext uri="{FF2B5EF4-FFF2-40B4-BE49-F238E27FC236}">
                <a16:creationId xmlns:a16="http://schemas.microsoft.com/office/drawing/2014/main" id="{0ADA8848-F881-465A-8980-4120C85CA1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63" y="1557338"/>
            <a:ext cx="8016875" cy="412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67D3F4AD-E2D3-4EEF-8E5A-41A797B710F9}"/>
              </a:ext>
            </a:extLst>
          </p:cNvPr>
          <p:cNvSpPr>
            <a:spLocks noGrp="1" noChangeArrowheads="1"/>
          </p:cNvSpPr>
          <p:nvPr>
            <p:ph type="title"/>
          </p:nvPr>
        </p:nvSpPr>
        <p:spPr>
          <a:xfrm>
            <a:off x="628650" y="838200"/>
            <a:ext cx="7886700" cy="996950"/>
          </a:xfrm>
        </p:spPr>
        <p:txBody>
          <a:bodyPr/>
          <a:lstStyle/>
          <a:p>
            <a:pPr eaLnBrk="1" hangingPunct="1"/>
            <a:r>
              <a:rPr lang="nl-NL" altLang="nl-NL" b="1" dirty="0">
                <a:latin typeface="+mn-lt"/>
              </a:rPr>
              <a:t>Wat is PVC?</a:t>
            </a:r>
          </a:p>
        </p:txBody>
      </p:sp>
      <p:sp>
        <p:nvSpPr>
          <p:cNvPr id="7171" name="Tijdelijke aanduiding voor inhoud 2">
            <a:extLst>
              <a:ext uri="{FF2B5EF4-FFF2-40B4-BE49-F238E27FC236}">
                <a16:creationId xmlns:a16="http://schemas.microsoft.com/office/drawing/2014/main" id="{8D8AB751-5123-4045-A621-E113D0ADAFB0}"/>
              </a:ext>
            </a:extLst>
          </p:cNvPr>
          <p:cNvSpPr>
            <a:spLocks noGrp="1" noChangeArrowheads="1"/>
          </p:cNvSpPr>
          <p:nvPr>
            <p:ph idx="1"/>
          </p:nvPr>
        </p:nvSpPr>
        <p:spPr>
          <a:xfrm>
            <a:off x="676275" y="2133600"/>
            <a:ext cx="6991350" cy="4391025"/>
          </a:xfrm>
        </p:spPr>
        <p:txBody>
          <a:bodyPr/>
          <a:lstStyle/>
          <a:p>
            <a:pPr marL="0" indent="0">
              <a:buFont typeface="Arial" panose="020B0604020202020204" pitchFamily="34" charset="0"/>
              <a:buNone/>
            </a:pPr>
            <a:r>
              <a:rPr lang="nl-NL" altLang="nl-NL" sz="2400" dirty="0"/>
              <a:t>PVC </a:t>
            </a:r>
            <a:r>
              <a:rPr lang="nl-NL" altLang="nl-NL" sz="2400" dirty="0" err="1">
                <a:solidFill>
                  <a:srgbClr val="FF0000"/>
                </a:solidFill>
              </a:rPr>
              <a:t>P</a:t>
            </a:r>
            <a:r>
              <a:rPr lang="nl-NL" altLang="nl-NL" sz="2400" dirty="0" err="1"/>
              <a:t>oly</a:t>
            </a:r>
            <a:r>
              <a:rPr lang="nl-NL" altLang="nl-NL" sz="2400" dirty="0" err="1">
                <a:solidFill>
                  <a:srgbClr val="FF0000"/>
                </a:solidFill>
              </a:rPr>
              <a:t>V</a:t>
            </a:r>
            <a:r>
              <a:rPr lang="nl-NL" altLang="nl-NL" sz="2400" dirty="0" err="1"/>
              <a:t>inyl</a:t>
            </a:r>
            <a:r>
              <a:rPr lang="nl-NL" altLang="nl-NL" sz="2400" dirty="0" err="1">
                <a:solidFill>
                  <a:srgbClr val="FF0000"/>
                </a:solidFill>
              </a:rPr>
              <a:t>C</a:t>
            </a:r>
            <a:r>
              <a:rPr lang="nl-NL" altLang="nl-NL" sz="2400" dirty="0" err="1"/>
              <a:t>hloride</a:t>
            </a:r>
            <a:r>
              <a:rPr lang="nl-NL" altLang="nl-NL" sz="2400" dirty="0"/>
              <a:t> is een van de meest gebruikte kunststoffen. </a:t>
            </a:r>
          </a:p>
          <a:p>
            <a:pPr marL="0" indent="0">
              <a:buFont typeface="Arial" panose="020B0604020202020204" pitchFamily="34" charset="0"/>
              <a:buNone/>
            </a:pPr>
            <a:r>
              <a:rPr lang="nl-NL" altLang="nl-NL" sz="2400" dirty="0"/>
              <a:t>Het wordt ingezet voor zeer uiteenlopende toepassingen in ons dagelijks leven. </a:t>
            </a:r>
          </a:p>
          <a:p>
            <a:pPr marL="0" indent="0">
              <a:buFont typeface="Arial" panose="020B0604020202020204" pitchFamily="34" charset="0"/>
              <a:buNone/>
            </a:pPr>
            <a:r>
              <a:rPr lang="nl-NL" altLang="nl-NL" sz="2400" dirty="0"/>
              <a:t>PVC wordt geproduceerd op basis van twee natuurlijke grondstoffen: aardolie en zout. </a:t>
            </a:r>
          </a:p>
        </p:txBody>
      </p:sp>
      <p:pic>
        <p:nvPicPr>
          <p:cNvPr id="5124" name="Afbeelding 6">
            <a:extLst>
              <a:ext uri="{FF2B5EF4-FFF2-40B4-BE49-F238E27FC236}">
                <a16:creationId xmlns:a16="http://schemas.microsoft.com/office/drawing/2014/main" id="{AAB5C878-EE90-41E1-A730-9BE2599DB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303277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a:extLst>
              <a:ext uri="{FF2B5EF4-FFF2-40B4-BE49-F238E27FC236}">
                <a16:creationId xmlns:a16="http://schemas.microsoft.com/office/drawing/2014/main" id="{3851E8F0-3E7B-4EE2-A674-975271022BAF}"/>
              </a:ext>
            </a:extLst>
          </p:cNvPr>
          <p:cNvSpPr>
            <a:spLocks noGrp="1" noChangeArrowheads="1"/>
          </p:cNvSpPr>
          <p:nvPr>
            <p:ph type="title"/>
          </p:nvPr>
        </p:nvSpPr>
        <p:spPr>
          <a:xfrm>
            <a:off x="628650" y="838200"/>
            <a:ext cx="7886700" cy="996950"/>
          </a:xfrm>
        </p:spPr>
        <p:txBody>
          <a:bodyPr/>
          <a:lstStyle/>
          <a:p>
            <a:pPr eaLnBrk="1" hangingPunct="1"/>
            <a:r>
              <a:rPr lang="nl-NL" altLang="nl-NL" b="1"/>
              <a:t>Eigenschappen van PVC</a:t>
            </a:r>
          </a:p>
        </p:txBody>
      </p:sp>
      <p:sp>
        <p:nvSpPr>
          <p:cNvPr id="7171" name="Tijdelijke aanduiding voor inhoud 2">
            <a:extLst>
              <a:ext uri="{FF2B5EF4-FFF2-40B4-BE49-F238E27FC236}">
                <a16:creationId xmlns:a16="http://schemas.microsoft.com/office/drawing/2014/main" id="{4DCFCB71-E004-4973-8260-472257F6E883}"/>
              </a:ext>
            </a:extLst>
          </p:cNvPr>
          <p:cNvSpPr>
            <a:spLocks noGrp="1" noChangeArrowheads="1"/>
          </p:cNvSpPr>
          <p:nvPr>
            <p:ph idx="1"/>
          </p:nvPr>
        </p:nvSpPr>
        <p:spPr>
          <a:xfrm>
            <a:off x="676275" y="2133600"/>
            <a:ext cx="7640638" cy="4391025"/>
          </a:xfrm>
        </p:spPr>
        <p:txBody>
          <a:bodyPr/>
          <a:lstStyle/>
          <a:p>
            <a:pPr marL="0" indent="0">
              <a:buFont typeface="Arial" panose="020B0604020202020204" pitchFamily="34" charset="0"/>
              <a:buNone/>
              <a:defRPr/>
            </a:pPr>
            <a:r>
              <a:rPr lang="nl-NL" dirty="0"/>
              <a:t>Zuiver pvc is:</a:t>
            </a:r>
            <a:br>
              <a:rPr lang="nl-NL" dirty="0"/>
            </a:br>
            <a:endParaRPr lang="nl-NL" dirty="0"/>
          </a:p>
          <a:p>
            <a:pPr>
              <a:defRPr/>
            </a:pPr>
            <a:r>
              <a:rPr lang="nl-NL" dirty="0"/>
              <a:t>hard</a:t>
            </a:r>
          </a:p>
          <a:p>
            <a:pPr>
              <a:defRPr/>
            </a:pPr>
            <a:r>
              <a:rPr lang="nl-NL" dirty="0"/>
              <a:t>transparant</a:t>
            </a:r>
          </a:p>
          <a:p>
            <a:pPr>
              <a:defRPr/>
            </a:pPr>
            <a:r>
              <a:rPr lang="nl-NL" dirty="0"/>
              <a:t>slecht brandbaar</a:t>
            </a:r>
          </a:p>
          <a:p>
            <a:pPr>
              <a:defRPr/>
            </a:pPr>
            <a:r>
              <a:rPr lang="nl-NL" dirty="0"/>
              <a:t>thermoplastisch, d.w.z. het wordt zacht als het verwarmd wordt.</a:t>
            </a:r>
          </a:p>
          <a:p>
            <a:pPr>
              <a:defRPr/>
            </a:pPr>
            <a:endParaRPr lang="nl-NL" dirty="0"/>
          </a:p>
        </p:txBody>
      </p:sp>
      <p:pic>
        <p:nvPicPr>
          <p:cNvPr id="7172" name="Afbeelding 6">
            <a:extLst>
              <a:ext uri="{FF2B5EF4-FFF2-40B4-BE49-F238E27FC236}">
                <a16:creationId xmlns:a16="http://schemas.microsoft.com/office/drawing/2014/main" id="{64D773C4-1734-4D20-B43C-EFF08BF1A5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Afbeelding 1">
            <a:extLst>
              <a:ext uri="{FF2B5EF4-FFF2-40B4-BE49-F238E27FC236}">
                <a16:creationId xmlns:a16="http://schemas.microsoft.com/office/drawing/2014/main" id="{211D8CFC-746D-49B9-9426-4813CDED9D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4721225"/>
            <a:ext cx="3529012"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a:extLst>
              <a:ext uri="{FF2B5EF4-FFF2-40B4-BE49-F238E27FC236}">
                <a16:creationId xmlns:a16="http://schemas.microsoft.com/office/drawing/2014/main" id="{0266E614-59C4-4287-837E-09F8F52289FC}"/>
              </a:ext>
            </a:extLst>
          </p:cNvPr>
          <p:cNvSpPr>
            <a:spLocks noGrp="1" noChangeArrowheads="1"/>
          </p:cNvSpPr>
          <p:nvPr>
            <p:ph type="title"/>
          </p:nvPr>
        </p:nvSpPr>
        <p:spPr>
          <a:xfrm>
            <a:off x="628650" y="838200"/>
            <a:ext cx="7886700" cy="996950"/>
          </a:xfrm>
        </p:spPr>
        <p:txBody>
          <a:bodyPr/>
          <a:lstStyle/>
          <a:p>
            <a:pPr eaLnBrk="1" hangingPunct="1"/>
            <a:r>
              <a:rPr lang="nl-NL" altLang="nl-NL" b="1"/>
              <a:t>Eigenschappen van PVC</a:t>
            </a:r>
          </a:p>
        </p:txBody>
      </p:sp>
      <p:sp>
        <p:nvSpPr>
          <p:cNvPr id="7171" name="Tijdelijke aanduiding voor inhoud 2">
            <a:extLst>
              <a:ext uri="{FF2B5EF4-FFF2-40B4-BE49-F238E27FC236}">
                <a16:creationId xmlns:a16="http://schemas.microsoft.com/office/drawing/2014/main" id="{4DCFCB71-E004-4973-8260-472257F6E883}"/>
              </a:ext>
            </a:extLst>
          </p:cNvPr>
          <p:cNvSpPr>
            <a:spLocks noGrp="1" noChangeArrowheads="1"/>
          </p:cNvSpPr>
          <p:nvPr>
            <p:ph idx="1"/>
          </p:nvPr>
        </p:nvSpPr>
        <p:spPr>
          <a:xfrm>
            <a:off x="676275" y="2133600"/>
            <a:ext cx="8288338" cy="4391025"/>
          </a:xfrm>
        </p:spPr>
        <p:txBody>
          <a:bodyPr/>
          <a:lstStyle/>
          <a:p>
            <a:pPr marL="0" indent="0">
              <a:buFont typeface="Arial" panose="020B0604020202020204" pitchFamily="34" charset="0"/>
              <a:buNone/>
              <a:defRPr/>
            </a:pPr>
            <a:r>
              <a:rPr lang="nl-NL" dirty="0"/>
              <a:t>Door bepaalde stoffen toe te voegen, kunnen eigenschappen gewijzigd worden, zoals:</a:t>
            </a:r>
          </a:p>
          <a:p>
            <a:pPr>
              <a:defRPr/>
            </a:pPr>
            <a:r>
              <a:rPr lang="nl-NL" dirty="0"/>
              <a:t>de buigzaamheid</a:t>
            </a:r>
          </a:p>
          <a:p>
            <a:pPr>
              <a:defRPr/>
            </a:pPr>
            <a:r>
              <a:rPr lang="nl-NL" dirty="0"/>
              <a:t>de kleur / transparantie</a:t>
            </a:r>
          </a:p>
          <a:p>
            <a:pPr>
              <a:defRPr/>
            </a:pPr>
            <a:r>
              <a:rPr lang="nl-NL" dirty="0"/>
              <a:t>de bestendigheid tegen licht en warmte</a:t>
            </a:r>
          </a:p>
          <a:p>
            <a:pPr marL="0" indent="0">
              <a:buFont typeface="Arial" panose="020B0604020202020204" pitchFamily="34" charset="0"/>
              <a:buNone/>
              <a:defRPr/>
            </a:pPr>
            <a:endParaRPr lang="nl-NL" dirty="0"/>
          </a:p>
          <a:p>
            <a:pPr marL="0" indent="0">
              <a:buFont typeface="Arial" panose="020B0604020202020204" pitchFamily="34" charset="0"/>
              <a:buNone/>
              <a:defRPr/>
            </a:pPr>
            <a:r>
              <a:rPr lang="nl-NL" dirty="0"/>
              <a:t>Op die manier kan PVC worden aangepast aan de eisen van het eindproduct. Dat is ook de reden dat PVC wordt gebruikt voor zeer veel verschillende toepassingen.</a:t>
            </a:r>
          </a:p>
          <a:p>
            <a:pPr>
              <a:defRPr/>
            </a:pPr>
            <a:endParaRPr lang="nl-NL" dirty="0"/>
          </a:p>
        </p:txBody>
      </p:sp>
      <p:pic>
        <p:nvPicPr>
          <p:cNvPr id="9220" name="Afbeelding 6">
            <a:extLst>
              <a:ext uri="{FF2B5EF4-FFF2-40B4-BE49-F238E27FC236}">
                <a16:creationId xmlns:a16="http://schemas.microsoft.com/office/drawing/2014/main" id="{00998903-E938-48D4-A93B-6C7C351D12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a:extLst>
              <a:ext uri="{FF2B5EF4-FFF2-40B4-BE49-F238E27FC236}">
                <a16:creationId xmlns:a16="http://schemas.microsoft.com/office/drawing/2014/main" id="{0D7D351F-5F2D-4DF5-BC32-8B2765DB91B4}"/>
              </a:ext>
            </a:extLst>
          </p:cNvPr>
          <p:cNvSpPr>
            <a:spLocks noGrp="1" noChangeArrowheads="1"/>
          </p:cNvSpPr>
          <p:nvPr>
            <p:ph type="title"/>
          </p:nvPr>
        </p:nvSpPr>
        <p:spPr>
          <a:xfrm>
            <a:off x="628650" y="838200"/>
            <a:ext cx="7886700" cy="996950"/>
          </a:xfrm>
        </p:spPr>
        <p:txBody>
          <a:bodyPr/>
          <a:lstStyle/>
          <a:p>
            <a:pPr eaLnBrk="1" hangingPunct="1"/>
            <a:r>
              <a:rPr lang="nl-NL" altLang="nl-NL" b="1"/>
              <a:t>Eigenschappen van PVC</a:t>
            </a:r>
          </a:p>
        </p:txBody>
      </p:sp>
      <p:sp>
        <p:nvSpPr>
          <p:cNvPr id="7171" name="Tijdelijke aanduiding voor inhoud 2">
            <a:extLst>
              <a:ext uri="{FF2B5EF4-FFF2-40B4-BE49-F238E27FC236}">
                <a16:creationId xmlns:a16="http://schemas.microsoft.com/office/drawing/2014/main" id="{4DCFCB71-E004-4973-8260-472257F6E883}"/>
              </a:ext>
            </a:extLst>
          </p:cNvPr>
          <p:cNvSpPr>
            <a:spLocks noGrp="1" noChangeArrowheads="1"/>
          </p:cNvSpPr>
          <p:nvPr>
            <p:ph idx="1"/>
          </p:nvPr>
        </p:nvSpPr>
        <p:spPr>
          <a:xfrm>
            <a:off x="676275" y="2133600"/>
            <a:ext cx="6991350" cy="4391025"/>
          </a:xfrm>
        </p:spPr>
        <p:txBody>
          <a:bodyPr/>
          <a:lstStyle/>
          <a:p>
            <a:pPr marL="0" indent="0">
              <a:buFont typeface="Arial" panose="020B0604020202020204" pitchFamily="34" charset="0"/>
              <a:buNone/>
              <a:defRPr/>
            </a:pPr>
            <a:r>
              <a:rPr lang="nl-NL" dirty="0"/>
              <a:t>Producten van PVC zijn:</a:t>
            </a:r>
          </a:p>
          <a:p>
            <a:pPr marL="0" indent="0">
              <a:buFont typeface="Arial" panose="020B0604020202020204" pitchFamily="34" charset="0"/>
              <a:buNone/>
              <a:defRPr/>
            </a:pPr>
            <a:endParaRPr lang="nl-NL" dirty="0"/>
          </a:p>
          <a:p>
            <a:pPr>
              <a:defRPr/>
            </a:pPr>
            <a:r>
              <a:rPr lang="nl-NL" dirty="0"/>
              <a:t>duurzaam</a:t>
            </a:r>
          </a:p>
          <a:p>
            <a:pPr>
              <a:defRPr/>
            </a:pPr>
            <a:r>
              <a:rPr lang="nl-NL" dirty="0"/>
              <a:t>stevig of juist flexibel</a:t>
            </a:r>
          </a:p>
          <a:p>
            <a:pPr>
              <a:defRPr/>
            </a:pPr>
            <a:r>
              <a:rPr lang="nl-NL" dirty="0"/>
              <a:t>brandvertragend</a:t>
            </a:r>
          </a:p>
          <a:p>
            <a:pPr>
              <a:defRPr/>
            </a:pPr>
            <a:r>
              <a:rPr lang="nl-NL" dirty="0"/>
              <a:t>elektrisch isolerend</a:t>
            </a:r>
          </a:p>
          <a:p>
            <a:pPr>
              <a:defRPr/>
            </a:pPr>
            <a:r>
              <a:rPr lang="nl-NL" dirty="0"/>
              <a:t>licht van gewicht</a:t>
            </a:r>
          </a:p>
          <a:p>
            <a:pPr>
              <a:defRPr/>
            </a:pPr>
            <a:endParaRPr lang="nl-NL" dirty="0"/>
          </a:p>
        </p:txBody>
      </p:sp>
      <p:pic>
        <p:nvPicPr>
          <p:cNvPr id="11268" name="Afbeelding 6">
            <a:extLst>
              <a:ext uri="{FF2B5EF4-FFF2-40B4-BE49-F238E27FC236}">
                <a16:creationId xmlns:a16="http://schemas.microsoft.com/office/drawing/2014/main" id="{DEF1AD96-B4BE-4340-8F69-BD63A9909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Afbeelding 1">
            <a:extLst>
              <a:ext uri="{FF2B5EF4-FFF2-40B4-BE49-F238E27FC236}">
                <a16:creationId xmlns:a16="http://schemas.microsoft.com/office/drawing/2014/main" id="{29C2126B-9DFD-4772-A52B-83D2D83E2C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4738" y="2343150"/>
            <a:ext cx="3848100"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a:extLst>
              <a:ext uri="{FF2B5EF4-FFF2-40B4-BE49-F238E27FC236}">
                <a16:creationId xmlns:a16="http://schemas.microsoft.com/office/drawing/2014/main" id="{449FFAAD-D11E-4E70-961F-BD867E446916}"/>
              </a:ext>
            </a:extLst>
          </p:cNvPr>
          <p:cNvSpPr>
            <a:spLocks noGrp="1" noChangeArrowheads="1"/>
          </p:cNvSpPr>
          <p:nvPr>
            <p:ph type="title"/>
          </p:nvPr>
        </p:nvSpPr>
        <p:spPr>
          <a:xfrm>
            <a:off x="628650" y="838200"/>
            <a:ext cx="7886700" cy="996950"/>
          </a:xfrm>
        </p:spPr>
        <p:txBody>
          <a:bodyPr/>
          <a:lstStyle/>
          <a:p>
            <a:pPr eaLnBrk="1" hangingPunct="1"/>
            <a:r>
              <a:rPr lang="nl-NL" altLang="nl-NL" b="1"/>
              <a:t>Soorten PVC buizen</a:t>
            </a:r>
          </a:p>
        </p:txBody>
      </p:sp>
      <p:sp>
        <p:nvSpPr>
          <p:cNvPr id="7171" name="Tijdelijke aanduiding voor inhoud 2">
            <a:extLst>
              <a:ext uri="{FF2B5EF4-FFF2-40B4-BE49-F238E27FC236}">
                <a16:creationId xmlns:a16="http://schemas.microsoft.com/office/drawing/2014/main" id="{4DCFCB71-E004-4973-8260-472257F6E883}"/>
              </a:ext>
            </a:extLst>
          </p:cNvPr>
          <p:cNvSpPr>
            <a:spLocks noGrp="1" noChangeArrowheads="1"/>
          </p:cNvSpPr>
          <p:nvPr>
            <p:ph idx="1"/>
          </p:nvPr>
        </p:nvSpPr>
        <p:spPr>
          <a:xfrm>
            <a:off x="676275" y="2133600"/>
            <a:ext cx="6775450" cy="4391025"/>
          </a:xfrm>
        </p:spPr>
        <p:txBody>
          <a:bodyPr/>
          <a:lstStyle/>
          <a:p>
            <a:pPr marL="0" indent="0">
              <a:buFont typeface="Arial" panose="020B0604020202020204" pitchFamily="34" charset="0"/>
              <a:buNone/>
              <a:defRPr/>
            </a:pPr>
            <a:r>
              <a:rPr lang="nl-NL" dirty="0"/>
              <a:t>Een PVC buis wordt gebruikt voor de aan- of afvoer van (vervuild) water.</a:t>
            </a:r>
            <a:br>
              <a:rPr lang="nl-NL" dirty="0"/>
            </a:br>
            <a:r>
              <a:rPr lang="nl-NL" dirty="0"/>
              <a:t> Er zijn twee soorten PVC buizen te onderscheiden:</a:t>
            </a:r>
          </a:p>
          <a:p>
            <a:pPr marL="0" indent="0">
              <a:buFont typeface="Arial" panose="020B0604020202020204" pitchFamily="34" charset="0"/>
              <a:buNone/>
              <a:defRPr/>
            </a:pPr>
            <a:endParaRPr lang="nl-NL" dirty="0"/>
          </a:p>
          <a:p>
            <a:pPr>
              <a:defRPr/>
            </a:pPr>
            <a:r>
              <a:rPr lang="nl-NL" dirty="0"/>
              <a:t>PVC afvoerbuis</a:t>
            </a:r>
            <a:br>
              <a:rPr lang="nl-NL" dirty="0"/>
            </a:br>
            <a:br>
              <a:rPr lang="nl-NL" dirty="0"/>
            </a:br>
            <a:br>
              <a:rPr lang="nl-NL" dirty="0"/>
            </a:br>
            <a:br>
              <a:rPr lang="nl-NL" dirty="0"/>
            </a:br>
            <a:endParaRPr lang="nl-NL" dirty="0"/>
          </a:p>
          <a:p>
            <a:pPr>
              <a:defRPr/>
            </a:pPr>
            <a:r>
              <a:rPr lang="nl-NL" dirty="0"/>
              <a:t>PVC drukbuis</a:t>
            </a:r>
          </a:p>
          <a:p>
            <a:pPr>
              <a:defRPr/>
            </a:pPr>
            <a:endParaRPr lang="nl-NL" dirty="0"/>
          </a:p>
        </p:txBody>
      </p:sp>
      <p:pic>
        <p:nvPicPr>
          <p:cNvPr id="13316" name="Afbeelding 6">
            <a:extLst>
              <a:ext uri="{FF2B5EF4-FFF2-40B4-BE49-F238E27FC236}">
                <a16:creationId xmlns:a16="http://schemas.microsoft.com/office/drawing/2014/main" id="{AB3C043D-8163-499A-9C97-E4BC0070E2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fbeelding 1">
            <a:extLst>
              <a:ext uri="{FF2B5EF4-FFF2-40B4-BE49-F238E27FC236}">
                <a16:creationId xmlns:a16="http://schemas.microsoft.com/office/drawing/2014/main" id="{D9188F65-38BE-4E8C-92A9-A30D15BAB5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2997200"/>
            <a:ext cx="20161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2">
            <a:extLst>
              <a:ext uri="{FF2B5EF4-FFF2-40B4-BE49-F238E27FC236}">
                <a16:creationId xmlns:a16="http://schemas.microsoft.com/office/drawing/2014/main" id="{BAB54F10-489B-41B5-B82A-4887B7EF08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310831">
            <a:off x="4391025" y="4705350"/>
            <a:ext cx="20828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a:extLst>
              <a:ext uri="{FF2B5EF4-FFF2-40B4-BE49-F238E27FC236}">
                <a16:creationId xmlns:a16="http://schemas.microsoft.com/office/drawing/2014/main" id="{13F1B9DA-B4BD-4844-A93F-D08EA8E18257}"/>
              </a:ext>
            </a:extLst>
          </p:cNvPr>
          <p:cNvSpPr>
            <a:spLocks noGrp="1" noChangeArrowheads="1"/>
          </p:cNvSpPr>
          <p:nvPr>
            <p:ph type="title"/>
          </p:nvPr>
        </p:nvSpPr>
        <p:spPr>
          <a:xfrm>
            <a:off x="628650" y="838200"/>
            <a:ext cx="7886700" cy="996950"/>
          </a:xfrm>
        </p:spPr>
        <p:txBody>
          <a:bodyPr/>
          <a:lstStyle/>
          <a:p>
            <a:pPr eaLnBrk="1" hangingPunct="1"/>
            <a:r>
              <a:rPr lang="nl-NL" altLang="nl-NL" b="1"/>
              <a:t>PVC afvoerbuis</a:t>
            </a:r>
          </a:p>
        </p:txBody>
      </p:sp>
      <p:sp>
        <p:nvSpPr>
          <p:cNvPr id="17411" name="Tijdelijke aanduiding voor inhoud 2">
            <a:extLst>
              <a:ext uri="{FF2B5EF4-FFF2-40B4-BE49-F238E27FC236}">
                <a16:creationId xmlns:a16="http://schemas.microsoft.com/office/drawing/2014/main" id="{9E95E39C-10AC-4EA2-B5E8-81532FCA524E}"/>
              </a:ext>
            </a:extLst>
          </p:cNvPr>
          <p:cNvSpPr>
            <a:spLocks noGrp="1" noChangeArrowheads="1"/>
          </p:cNvSpPr>
          <p:nvPr>
            <p:ph idx="1"/>
          </p:nvPr>
        </p:nvSpPr>
        <p:spPr>
          <a:xfrm>
            <a:off x="676275" y="2133600"/>
            <a:ext cx="7839075" cy="4391025"/>
          </a:xfrm>
        </p:spPr>
        <p:txBody>
          <a:bodyPr/>
          <a:lstStyle/>
          <a:p>
            <a:pPr marL="0" indent="0">
              <a:buFont typeface="Arial" panose="020B0604020202020204" pitchFamily="34" charset="0"/>
              <a:buNone/>
              <a:defRPr/>
            </a:pPr>
            <a:r>
              <a:rPr lang="nl-NL" altLang="nl-NL" dirty="0"/>
              <a:t>Bij de afvoer van water is het essentieel om van tevoren goed te bepalen welke diameter PVC buis u nodig heeft voor de soort waterafvoer. </a:t>
            </a:r>
          </a:p>
          <a:p>
            <a:pPr>
              <a:defRPr/>
            </a:pPr>
            <a:endParaRPr lang="nl-NL" altLang="nl-NL" dirty="0"/>
          </a:p>
          <a:p>
            <a:pPr marL="0" indent="0">
              <a:buFont typeface="Arial" panose="020B0604020202020204" pitchFamily="34" charset="0"/>
              <a:buNone/>
              <a:defRPr/>
            </a:pPr>
            <a:r>
              <a:rPr lang="nl-NL" altLang="nl-NL" dirty="0"/>
              <a:t>Als een afvoerbuis te klein is, loopt u sneller de kans op een verstopping. Is de afvoerbuis te groot, dan loopt het water niet goed weg. Ook dit kan een verstopping veroorzaken.</a:t>
            </a:r>
          </a:p>
        </p:txBody>
      </p:sp>
      <p:pic>
        <p:nvPicPr>
          <p:cNvPr id="15364" name="Afbeelding 6">
            <a:extLst>
              <a:ext uri="{FF2B5EF4-FFF2-40B4-BE49-F238E27FC236}">
                <a16:creationId xmlns:a16="http://schemas.microsoft.com/office/drawing/2014/main" id="{DFE17F20-F902-48ED-9595-F7670F70E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30200"/>
            <a:ext cx="25558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411">
                                            <p:txEl>
                                              <p:pRg st="2" end="2"/>
                                            </p:txEl>
                                          </p:spTgt>
                                        </p:tgtEl>
                                        <p:attrNameLst>
                                          <p:attrName>style.visibility</p:attrName>
                                        </p:attrNameLst>
                                      </p:cBhvr>
                                      <p:to>
                                        <p:strVal val="visible"/>
                                      </p:to>
                                    </p:set>
                                    <p:anim calcmode="lin" valueType="num">
                                      <p:cBhvr additive="base">
                                        <p:cTn id="13"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F1D3699BCA81B46AD60454B87AB9121" ma:contentTypeVersion="10" ma:contentTypeDescription="Een nieuw document maken." ma:contentTypeScope="" ma:versionID="c24629cd94f4f1506f8caf115a8142f2">
  <xsd:schema xmlns:xsd="http://www.w3.org/2001/XMLSchema" xmlns:xs="http://www.w3.org/2001/XMLSchema" xmlns:p="http://schemas.microsoft.com/office/2006/metadata/properties" xmlns:ns3="88fa185b-b6f4-4426-890a-edc6532e8d4f" targetNamespace="http://schemas.microsoft.com/office/2006/metadata/properties" ma:root="true" ma:fieldsID="b1e019c9b76ae304b72ad017d94a6f98" ns3:_="">
    <xsd:import namespace="88fa185b-b6f4-4426-890a-edc6532e8d4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fa185b-b6f4-4426-890a-edc6532e8d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3BB418-2DF6-416C-A2C6-251D3EDDD072}">
  <ds:schemaRefs>
    <ds:schemaRef ds:uri="http://purl.org/dc/elements/1.1/"/>
    <ds:schemaRef ds:uri="http://schemas.microsoft.com/office/2006/metadata/properties"/>
    <ds:schemaRef ds:uri="88fa185b-b6f4-4426-890a-edc6532e8d4f"/>
    <ds:schemaRef ds:uri="http://purl.org/dc/terms/"/>
    <ds:schemaRef ds:uri="http://schemas.openxmlformats.org/package/2006/metadata/core-properties"/>
    <ds:schemaRef ds:uri="http://schemas.microsoft.com/office/2006/documentManagement/types"/>
    <ds:schemaRef ds:uri="http://www.w3.org/XML/1998/namespace"/>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58AD6219-CCC8-4079-A1DD-ADC5C926B055}">
  <ds:schemaRefs>
    <ds:schemaRef ds:uri="http://schemas.microsoft.com/sharepoint/v3/contenttype/forms"/>
  </ds:schemaRefs>
</ds:datastoreItem>
</file>

<file path=customXml/itemProps3.xml><?xml version="1.0" encoding="utf-8"?>
<ds:datastoreItem xmlns:ds="http://schemas.openxmlformats.org/officeDocument/2006/customXml" ds:itemID="{DA5FD5C8-BF2A-474F-9344-7754E73623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fa185b-b6f4-4426-890a-edc6532e8d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949</TotalTime>
  <Words>1120</Words>
  <Application>Microsoft Office PowerPoint</Application>
  <PresentationFormat>Diavoorstelling (4:3)</PresentationFormat>
  <Paragraphs>146</Paragraphs>
  <Slides>30</Slides>
  <Notes>26</Notes>
  <HiddenSlides>0</HiddenSlides>
  <MMClips>2</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30</vt:i4>
      </vt:variant>
    </vt:vector>
  </HeadingPairs>
  <TitlesOfParts>
    <vt:vector size="35" baseType="lpstr">
      <vt:lpstr>Arial</vt:lpstr>
      <vt:lpstr>Calibri</vt:lpstr>
      <vt:lpstr>Calibri Light</vt:lpstr>
      <vt:lpstr>opensans_regular</vt:lpstr>
      <vt:lpstr>Kantoorthema</vt:lpstr>
      <vt:lpstr>PVC</vt:lpstr>
      <vt:lpstr>Aftrap</vt:lpstr>
      <vt:lpstr>Doel van de les</vt:lpstr>
      <vt:lpstr>Wat is PVC?</vt:lpstr>
      <vt:lpstr>Eigenschappen van PVC</vt:lpstr>
      <vt:lpstr>Eigenschappen van PVC</vt:lpstr>
      <vt:lpstr>Eigenschappen van PVC</vt:lpstr>
      <vt:lpstr>Soorten PVC buizen</vt:lpstr>
      <vt:lpstr>PVC afvoerbuis</vt:lpstr>
      <vt:lpstr>PVC afvoerbuis</vt:lpstr>
      <vt:lpstr>PVC afvoer leiding verbinden</vt:lpstr>
      <vt:lpstr>Manchet verbindingen</vt:lpstr>
      <vt:lpstr>Manchet verbindingen</vt:lpstr>
      <vt:lpstr>Manchet verbindingen</vt:lpstr>
      <vt:lpstr>PVC buizen verlijmen</vt:lpstr>
      <vt:lpstr>PVC buizen verlijmen</vt:lpstr>
      <vt:lpstr>PVC buizen verlijmen</vt:lpstr>
      <vt:lpstr>PVC buizen verlijmen</vt:lpstr>
      <vt:lpstr>PVC buizen verlijmen</vt:lpstr>
      <vt:lpstr>PVC buizen verlijmen</vt:lpstr>
      <vt:lpstr>PVC buizen verlijmen</vt:lpstr>
      <vt:lpstr>PVC buizen verlijmen</vt:lpstr>
      <vt:lpstr>PVC buizen verlijmen</vt:lpstr>
      <vt:lpstr>PVC buizen verlijmen</vt:lpstr>
      <vt:lpstr>PVC buizen verlijmen</vt:lpstr>
      <vt:lpstr>Waar bestaat PVC lijm uit? </vt:lpstr>
      <vt:lpstr>PVC buizen verlijmen</vt:lpstr>
      <vt:lpstr>PVC</vt:lpstr>
      <vt:lpstr>PowerPoint-presentatie</vt:lpstr>
      <vt:lpstr>PowerPoint-presentatie</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ronald</dc:creator>
  <cp:lastModifiedBy>Gé Verbeek</cp:lastModifiedBy>
  <cp:revision>134</cp:revision>
  <dcterms:created xsi:type="dcterms:W3CDTF">2004-05-13T15:09:53Z</dcterms:created>
  <dcterms:modified xsi:type="dcterms:W3CDTF">2024-05-29T14:02:02Z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0x010100CF1D3699BCA81B46AD60454B87AB9121</vt:lpwstr>
  </property>
</Properties>
</file>